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drawing9.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Default Extension="png" ContentType="image/png"/>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257" r:id="rId4"/>
    <p:sldId id="292" r:id="rId5"/>
    <p:sldId id="293" r:id="rId6"/>
    <p:sldId id="258" r:id="rId7"/>
    <p:sldId id="275" r:id="rId8"/>
    <p:sldId id="289" r:id="rId9"/>
    <p:sldId id="297" r:id="rId10"/>
    <p:sldId id="259" r:id="rId11"/>
    <p:sldId id="285" r:id="rId12"/>
    <p:sldId id="260" r:id="rId13"/>
    <p:sldId id="299" r:id="rId14"/>
    <p:sldId id="261" r:id="rId15"/>
    <p:sldId id="298" r:id="rId16"/>
    <p:sldId id="302" r:id="rId17"/>
    <p:sldId id="262" r:id="rId18"/>
    <p:sldId id="287" r:id="rId19"/>
    <p:sldId id="284" r:id="rId20"/>
    <p:sldId id="263" r:id="rId21"/>
    <p:sldId id="290" r:id="rId22"/>
    <p:sldId id="300" r:id="rId23"/>
    <p:sldId id="265" r:id="rId24"/>
    <p:sldId id="295" r:id="rId25"/>
    <p:sldId id="308" r:id="rId26"/>
    <p:sldId id="267" r:id="rId27"/>
    <p:sldId id="294" r:id="rId28"/>
    <p:sldId id="305" r:id="rId29"/>
    <p:sldId id="268" r:id="rId30"/>
    <p:sldId id="306" r:id="rId31"/>
    <p:sldId id="283" r:id="rId32"/>
    <p:sldId id="269" r:id="rId33"/>
    <p:sldId id="270" r:id="rId34"/>
    <p:sldId id="296" r:id="rId35"/>
    <p:sldId id="304" r:id="rId36"/>
    <p:sldId id="271" r:id="rId37"/>
    <p:sldId id="272" r:id="rId38"/>
    <p:sldId id="286" r:id="rId39"/>
    <p:sldId id="273" r:id="rId40"/>
    <p:sldId id="288" r:id="rId41"/>
    <p:sldId id="291" r:id="rId42"/>
    <p:sldId id="301" r:id="rId43"/>
    <p:sldId id="316" r:id="rId44"/>
    <p:sldId id="264" r:id="rId45"/>
    <p:sldId id="318" r:id="rId46"/>
    <p:sldId id="311" r:id="rId47"/>
    <p:sldId id="309" r:id="rId48"/>
    <p:sldId id="312" r:id="rId49"/>
    <p:sldId id="313" r:id="rId50"/>
    <p:sldId id="317" r:id="rId51"/>
    <p:sldId id="314" r:id="rId52"/>
    <p:sldId id="31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438" y="-1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0.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9C3533-86F5-4F50-8D24-1937D45481F3}"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6F1E603-E93B-43F7-A7F5-A6823A832C00}">
      <dgm:prSet/>
      <dgm:spPr/>
      <dgm:t>
        <a:bodyPr/>
        <a:lstStyle/>
        <a:p>
          <a:r>
            <a:rPr lang="en-GB" dirty="0"/>
            <a:t>547 Young people took part In the programme</a:t>
          </a:r>
        </a:p>
        <a:p>
          <a:endParaRPr lang="en-US" dirty="0"/>
        </a:p>
      </dgm:t>
    </dgm:pt>
    <dgm:pt modelId="{9A7B239F-1559-4CFB-BA17-7C23B7591B79}" type="parTrans" cxnId="{4E211290-5854-445F-9CCB-17AE29885D81}">
      <dgm:prSet/>
      <dgm:spPr/>
      <dgm:t>
        <a:bodyPr/>
        <a:lstStyle/>
        <a:p>
          <a:endParaRPr lang="en-US"/>
        </a:p>
      </dgm:t>
    </dgm:pt>
    <dgm:pt modelId="{5519627C-A924-4687-9CAB-B46684760E87}" type="sibTrans" cxnId="{4E211290-5854-445F-9CCB-17AE29885D81}">
      <dgm:prSet/>
      <dgm:spPr/>
      <dgm:t>
        <a:bodyPr/>
        <a:lstStyle/>
        <a:p>
          <a:endParaRPr lang="en-US"/>
        </a:p>
      </dgm:t>
    </dgm:pt>
    <dgm:pt modelId="{048B5B02-794C-4B56-B723-43264E2BE08C}">
      <dgm:prSet/>
      <dgm:spPr/>
      <dgm:t>
        <a:bodyPr/>
        <a:lstStyle/>
        <a:p>
          <a:r>
            <a:rPr lang="en-GB"/>
            <a:t>39 Older People took part in the programme </a:t>
          </a:r>
          <a:endParaRPr lang="en-US"/>
        </a:p>
      </dgm:t>
    </dgm:pt>
    <dgm:pt modelId="{8F346498-2F8F-4153-840E-14CCE231657C}" type="parTrans" cxnId="{73A3325A-DE76-4ED1-8514-5C46F83B3FD8}">
      <dgm:prSet/>
      <dgm:spPr/>
      <dgm:t>
        <a:bodyPr/>
        <a:lstStyle/>
        <a:p>
          <a:endParaRPr lang="en-US"/>
        </a:p>
      </dgm:t>
    </dgm:pt>
    <dgm:pt modelId="{D369CE2E-2F36-4B52-9A78-661E4057C479}" type="sibTrans" cxnId="{73A3325A-DE76-4ED1-8514-5C46F83B3FD8}">
      <dgm:prSet/>
      <dgm:spPr/>
      <dgm:t>
        <a:bodyPr/>
        <a:lstStyle/>
        <a:p>
          <a:endParaRPr lang="en-US"/>
        </a:p>
      </dgm:t>
    </dgm:pt>
    <dgm:pt modelId="{A5B93458-D83F-4F86-A04A-3A2B75E69AB7}">
      <dgm:prSet/>
      <dgm:spPr/>
      <dgm:t>
        <a:bodyPr/>
        <a:lstStyle/>
        <a:p>
          <a:r>
            <a:rPr lang="en-GB" dirty="0"/>
            <a:t>At 57 different activities </a:t>
          </a:r>
          <a:endParaRPr lang="en-US" dirty="0"/>
        </a:p>
      </dgm:t>
    </dgm:pt>
    <dgm:pt modelId="{EC4D40C4-7EFD-48D8-ABC0-A5ED02A8DA00}" type="parTrans" cxnId="{BCE6D2AA-DD03-4A23-8106-7DFD6236BA71}">
      <dgm:prSet/>
      <dgm:spPr/>
      <dgm:t>
        <a:bodyPr/>
        <a:lstStyle/>
        <a:p>
          <a:endParaRPr lang="en-US"/>
        </a:p>
      </dgm:t>
    </dgm:pt>
    <dgm:pt modelId="{3CB9AC2A-53CA-44AF-8DC1-31468456E2A0}" type="sibTrans" cxnId="{BCE6D2AA-DD03-4A23-8106-7DFD6236BA71}">
      <dgm:prSet/>
      <dgm:spPr/>
      <dgm:t>
        <a:bodyPr/>
        <a:lstStyle/>
        <a:p>
          <a:endParaRPr lang="en-US"/>
        </a:p>
      </dgm:t>
    </dgm:pt>
    <dgm:pt modelId="{3C5D11C4-88DE-4426-B477-586612863A74}">
      <dgm:prSet/>
      <dgm:spPr/>
      <dgm:t>
        <a:bodyPr/>
        <a:lstStyle/>
        <a:p>
          <a:r>
            <a:rPr lang="en-GB" dirty="0"/>
            <a:t>Number of learning hours 1247 </a:t>
          </a:r>
          <a:endParaRPr lang="en-US" dirty="0"/>
        </a:p>
      </dgm:t>
    </dgm:pt>
    <dgm:pt modelId="{DF6D593B-3240-4242-AA6A-0C5DEF0981F2}" type="parTrans" cxnId="{BC4352B0-D5F0-4DEA-81D2-0AB2A7EE295D}">
      <dgm:prSet/>
      <dgm:spPr/>
      <dgm:t>
        <a:bodyPr/>
        <a:lstStyle/>
        <a:p>
          <a:endParaRPr lang="en-US"/>
        </a:p>
      </dgm:t>
    </dgm:pt>
    <dgm:pt modelId="{AD33F644-8C4C-4044-88E5-89D6D52834DF}" type="sibTrans" cxnId="{BC4352B0-D5F0-4DEA-81D2-0AB2A7EE295D}">
      <dgm:prSet/>
      <dgm:spPr/>
      <dgm:t>
        <a:bodyPr/>
        <a:lstStyle/>
        <a:p>
          <a:endParaRPr lang="en-US"/>
        </a:p>
      </dgm:t>
    </dgm:pt>
    <dgm:pt modelId="{EECB0F14-B90E-4CF7-90C5-7C513EEF833C}">
      <dgm:prSet/>
      <dgm:spPr/>
      <dgm:t>
        <a:bodyPr/>
        <a:lstStyle/>
        <a:p>
          <a:r>
            <a:rPr lang="en-GB" dirty="0"/>
            <a:t>Every activity was full to capacity </a:t>
          </a:r>
          <a:endParaRPr lang="en-US" dirty="0"/>
        </a:p>
      </dgm:t>
    </dgm:pt>
    <dgm:pt modelId="{450C026D-DB6D-45E3-A9E5-E95EF50AE698}" type="parTrans" cxnId="{F8EDFB57-4130-4F65-9DC3-2A6879FF142E}">
      <dgm:prSet/>
      <dgm:spPr/>
      <dgm:t>
        <a:bodyPr/>
        <a:lstStyle/>
        <a:p>
          <a:endParaRPr lang="en-US"/>
        </a:p>
      </dgm:t>
    </dgm:pt>
    <dgm:pt modelId="{07AB3D3F-9EB8-4ADE-8058-AEBDCBA32BEC}" type="sibTrans" cxnId="{F8EDFB57-4130-4F65-9DC3-2A6879FF142E}">
      <dgm:prSet/>
      <dgm:spPr/>
      <dgm:t>
        <a:bodyPr/>
        <a:lstStyle/>
        <a:p>
          <a:endParaRPr lang="en-US"/>
        </a:p>
      </dgm:t>
    </dgm:pt>
    <dgm:pt modelId="{CC99BEC8-5C83-4E70-B8A5-EF77C39E8956}">
      <dgm:prSet/>
      <dgm:spPr/>
      <dgm:t>
        <a:bodyPr/>
        <a:lstStyle/>
        <a:p>
          <a:r>
            <a:rPr lang="en-GB" dirty="0"/>
            <a:t>586 Total Attendances </a:t>
          </a:r>
          <a:endParaRPr lang="en-US" dirty="0"/>
        </a:p>
      </dgm:t>
    </dgm:pt>
    <dgm:pt modelId="{30F2F8C8-13BA-4D64-B340-9B961F60969B}" type="parTrans" cxnId="{F4892235-847C-42E5-BF35-DC2C1519CEBE}">
      <dgm:prSet/>
      <dgm:spPr/>
      <dgm:t>
        <a:bodyPr/>
        <a:lstStyle/>
        <a:p>
          <a:endParaRPr lang="en-US"/>
        </a:p>
      </dgm:t>
    </dgm:pt>
    <dgm:pt modelId="{C5AD55BA-B841-4359-B223-2F4ED969F54D}" type="sibTrans" cxnId="{F4892235-847C-42E5-BF35-DC2C1519CEBE}">
      <dgm:prSet/>
      <dgm:spPr/>
      <dgm:t>
        <a:bodyPr/>
        <a:lstStyle/>
        <a:p>
          <a:endParaRPr lang="en-US"/>
        </a:p>
      </dgm:t>
    </dgm:pt>
    <dgm:pt modelId="{CBFDCAC8-2F93-4743-B231-3E29C28469B1}" type="pres">
      <dgm:prSet presAssocID="{509C3533-86F5-4F50-8D24-1937D45481F3}" presName="vert0" presStyleCnt="0">
        <dgm:presLayoutVars>
          <dgm:dir/>
          <dgm:animOne val="branch"/>
          <dgm:animLvl val="lvl"/>
        </dgm:presLayoutVars>
      </dgm:prSet>
      <dgm:spPr/>
      <dgm:t>
        <a:bodyPr/>
        <a:lstStyle/>
        <a:p>
          <a:endParaRPr lang="en-GB"/>
        </a:p>
      </dgm:t>
    </dgm:pt>
    <dgm:pt modelId="{D5DA0928-9BA2-4412-B9D0-573DFAE35913}" type="pres">
      <dgm:prSet presAssocID="{76F1E603-E93B-43F7-A7F5-A6823A832C00}" presName="thickLine" presStyleLbl="alignNode1" presStyleIdx="0" presStyleCnt="6"/>
      <dgm:spPr/>
    </dgm:pt>
    <dgm:pt modelId="{45FF0A5D-6197-4865-9E51-CCA14F3A7E27}" type="pres">
      <dgm:prSet presAssocID="{76F1E603-E93B-43F7-A7F5-A6823A832C00}" presName="horz1" presStyleCnt="0"/>
      <dgm:spPr/>
    </dgm:pt>
    <dgm:pt modelId="{0D96CD60-2CEF-4505-96A5-D95AB847B21D}" type="pres">
      <dgm:prSet presAssocID="{76F1E603-E93B-43F7-A7F5-A6823A832C00}" presName="tx1" presStyleLbl="revTx" presStyleIdx="0" presStyleCnt="6"/>
      <dgm:spPr/>
      <dgm:t>
        <a:bodyPr/>
        <a:lstStyle/>
        <a:p>
          <a:endParaRPr lang="en-GB"/>
        </a:p>
      </dgm:t>
    </dgm:pt>
    <dgm:pt modelId="{5F14A7FD-3C44-489E-AC2A-5CAC0223AD10}" type="pres">
      <dgm:prSet presAssocID="{76F1E603-E93B-43F7-A7F5-A6823A832C00}" presName="vert1" presStyleCnt="0"/>
      <dgm:spPr/>
    </dgm:pt>
    <dgm:pt modelId="{603A9F2C-9B73-4783-87D2-7150A9983B39}" type="pres">
      <dgm:prSet presAssocID="{048B5B02-794C-4B56-B723-43264E2BE08C}" presName="thickLine" presStyleLbl="alignNode1" presStyleIdx="1" presStyleCnt="6"/>
      <dgm:spPr/>
    </dgm:pt>
    <dgm:pt modelId="{C8911FD9-9021-44A3-BEB0-829359890862}" type="pres">
      <dgm:prSet presAssocID="{048B5B02-794C-4B56-B723-43264E2BE08C}" presName="horz1" presStyleCnt="0"/>
      <dgm:spPr/>
    </dgm:pt>
    <dgm:pt modelId="{BF9F555F-5C99-47C5-9EF2-1284D6B357D4}" type="pres">
      <dgm:prSet presAssocID="{048B5B02-794C-4B56-B723-43264E2BE08C}" presName="tx1" presStyleLbl="revTx" presStyleIdx="1" presStyleCnt="6"/>
      <dgm:spPr/>
      <dgm:t>
        <a:bodyPr/>
        <a:lstStyle/>
        <a:p>
          <a:endParaRPr lang="en-GB"/>
        </a:p>
      </dgm:t>
    </dgm:pt>
    <dgm:pt modelId="{E74852AD-254B-45C0-81B2-16CD416D9EA8}" type="pres">
      <dgm:prSet presAssocID="{048B5B02-794C-4B56-B723-43264E2BE08C}" presName="vert1" presStyleCnt="0"/>
      <dgm:spPr/>
    </dgm:pt>
    <dgm:pt modelId="{57469D57-998E-42BE-B62A-9E233607B9F7}" type="pres">
      <dgm:prSet presAssocID="{A5B93458-D83F-4F86-A04A-3A2B75E69AB7}" presName="thickLine" presStyleLbl="alignNode1" presStyleIdx="2" presStyleCnt="6"/>
      <dgm:spPr/>
    </dgm:pt>
    <dgm:pt modelId="{255B0667-0D04-483B-9532-21D403F08185}" type="pres">
      <dgm:prSet presAssocID="{A5B93458-D83F-4F86-A04A-3A2B75E69AB7}" presName="horz1" presStyleCnt="0"/>
      <dgm:spPr/>
    </dgm:pt>
    <dgm:pt modelId="{FB504F08-7561-47CC-B22E-6B8217B72C0A}" type="pres">
      <dgm:prSet presAssocID="{A5B93458-D83F-4F86-A04A-3A2B75E69AB7}" presName="tx1" presStyleLbl="revTx" presStyleIdx="2" presStyleCnt="6"/>
      <dgm:spPr/>
      <dgm:t>
        <a:bodyPr/>
        <a:lstStyle/>
        <a:p>
          <a:endParaRPr lang="en-GB"/>
        </a:p>
      </dgm:t>
    </dgm:pt>
    <dgm:pt modelId="{7A6F8AAA-FBDC-4D55-8332-1550BBF3CC66}" type="pres">
      <dgm:prSet presAssocID="{A5B93458-D83F-4F86-A04A-3A2B75E69AB7}" presName="vert1" presStyleCnt="0"/>
      <dgm:spPr/>
    </dgm:pt>
    <dgm:pt modelId="{E52EE24A-3EA4-4998-9650-EF81E650F083}" type="pres">
      <dgm:prSet presAssocID="{3C5D11C4-88DE-4426-B477-586612863A74}" presName="thickLine" presStyleLbl="alignNode1" presStyleIdx="3" presStyleCnt="6"/>
      <dgm:spPr/>
    </dgm:pt>
    <dgm:pt modelId="{3D426F28-D5A1-46B6-911B-4910C3FD8498}" type="pres">
      <dgm:prSet presAssocID="{3C5D11C4-88DE-4426-B477-586612863A74}" presName="horz1" presStyleCnt="0"/>
      <dgm:spPr/>
    </dgm:pt>
    <dgm:pt modelId="{B5FE62DB-93A0-4E26-921F-B0CC44847466}" type="pres">
      <dgm:prSet presAssocID="{3C5D11C4-88DE-4426-B477-586612863A74}" presName="tx1" presStyleLbl="revTx" presStyleIdx="3" presStyleCnt="6"/>
      <dgm:spPr/>
      <dgm:t>
        <a:bodyPr/>
        <a:lstStyle/>
        <a:p>
          <a:endParaRPr lang="en-GB"/>
        </a:p>
      </dgm:t>
    </dgm:pt>
    <dgm:pt modelId="{7178350C-CDDC-4DFA-BF53-99BE4CCBF7DF}" type="pres">
      <dgm:prSet presAssocID="{3C5D11C4-88DE-4426-B477-586612863A74}" presName="vert1" presStyleCnt="0"/>
      <dgm:spPr/>
    </dgm:pt>
    <dgm:pt modelId="{788B3CEE-14BD-4B62-B864-DE8D163018B1}" type="pres">
      <dgm:prSet presAssocID="{EECB0F14-B90E-4CF7-90C5-7C513EEF833C}" presName="thickLine" presStyleLbl="alignNode1" presStyleIdx="4" presStyleCnt="6"/>
      <dgm:spPr/>
    </dgm:pt>
    <dgm:pt modelId="{38520192-E569-43B9-8812-40B1F12859F9}" type="pres">
      <dgm:prSet presAssocID="{EECB0F14-B90E-4CF7-90C5-7C513EEF833C}" presName="horz1" presStyleCnt="0"/>
      <dgm:spPr/>
    </dgm:pt>
    <dgm:pt modelId="{79C02F62-750A-4E47-87F2-8972FD65A74A}" type="pres">
      <dgm:prSet presAssocID="{EECB0F14-B90E-4CF7-90C5-7C513EEF833C}" presName="tx1" presStyleLbl="revTx" presStyleIdx="4" presStyleCnt="6"/>
      <dgm:spPr/>
      <dgm:t>
        <a:bodyPr/>
        <a:lstStyle/>
        <a:p>
          <a:endParaRPr lang="en-GB"/>
        </a:p>
      </dgm:t>
    </dgm:pt>
    <dgm:pt modelId="{E1B97838-28BE-46C6-AA4E-8BF951AEBA0A}" type="pres">
      <dgm:prSet presAssocID="{EECB0F14-B90E-4CF7-90C5-7C513EEF833C}" presName="vert1" presStyleCnt="0"/>
      <dgm:spPr/>
    </dgm:pt>
    <dgm:pt modelId="{DE6C3829-4FC4-4313-8C9C-3FA32EBB5AFE}" type="pres">
      <dgm:prSet presAssocID="{CC99BEC8-5C83-4E70-B8A5-EF77C39E8956}" presName="thickLine" presStyleLbl="alignNode1" presStyleIdx="5" presStyleCnt="6"/>
      <dgm:spPr/>
    </dgm:pt>
    <dgm:pt modelId="{F7C59036-F21D-488A-8DCE-07CE3C677D65}" type="pres">
      <dgm:prSet presAssocID="{CC99BEC8-5C83-4E70-B8A5-EF77C39E8956}" presName="horz1" presStyleCnt="0"/>
      <dgm:spPr/>
    </dgm:pt>
    <dgm:pt modelId="{27381054-3215-4168-AAB7-88C6A98F710E}" type="pres">
      <dgm:prSet presAssocID="{CC99BEC8-5C83-4E70-B8A5-EF77C39E8956}" presName="tx1" presStyleLbl="revTx" presStyleIdx="5" presStyleCnt="6"/>
      <dgm:spPr/>
      <dgm:t>
        <a:bodyPr/>
        <a:lstStyle/>
        <a:p>
          <a:endParaRPr lang="en-GB"/>
        </a:p>
      </dgm:t>
    </dgm:pt>
    <dgm:pt modelId="{D37F97A5-6CE1-4BCD-B576-4FF7E3B32A73}" type="pres">
      <dgm:prSet presAssocID="{CC99BEC8-5C83-4E70-B8A5-EF77C39E8956}" presName="vert1" presStyleCnt="0"/>
      <dgm:spPr/>
    </dgm:pt>
  </dgm:ptLst>
  <dgm:cxnLst>
    <dgm:cxn modelId="{F496A3D6-DFA3-4FEA-BD1B-876984EC5005}" type="presOf" srcId="{A5B93458-D83F-4F86-A04A-3A2B75E69AB7}" destId="{FB504F08-7561-47CC-B22E-6B8217B72C0A}" srcOrd="0" destOrd="0" presId="urn:microsoft.com/office/officeart/2008/layout/LinedList"/>
    <dgm:cxn modelId="{BC4352B0-D5F0-4DEA-81D2-0AB2A7EE295D}" srcId="{509C3533-86F5-4F50-8D24-1937D45481F3}" destId="{3C5D11C4-88DE-4426-B477-586612863A74}" srcOrd="3" destOrd="0" parTransId="{DF6D593B-3240-4242-AA6A-0C5DEF0981F2}" sibTransId="{AD33F644-8C4C-4044-88E5-89D6D52834DF}"/>
    <dgm:cxn modelId="{E6C5D643-70F2-4C41-94C4-2E19564AB24F}" type="presOf" srcId="{509C3533-86F5-4F50-8D24-1937D45481F3}" destId="{CBFDCAC8-2F93-4743-B231-3E29C28469B1}" srcOrd="0" destOrd="0" presId="urn:microsoft.com/office/officeart/2008/layout/LinedList"/>
    <dgm:cxn modelId="{F8EDFB57-4130-4F65-9DC3-2A6879FF142E}" srcId="{509C3533-86F5-4F50-8D24-1937D45481F3}" destId="{EECB0F14-B90E-4CF7-90C5-7C513EEF833C}" srcOrd="4" destOrd="0" parTransId="{450C026D-DB6D-45E3-A9E5-E95EF50AE698}" sibTransId="{07AB3D3F-9EB8-4ADE-8058-AEBDCBA32BEC}"/>
    <dgm:cxn modelId="{11DABB0A-FEE3-4C89-BF72-58FAD3B9AF86}" type="presOf" srcId="{048B5B02-794C-4B56-B723-43264E2BE08C}" destId="{BF9F555F-5C99-47C5-9EF2-1284D6B357D4}" srcOrd="0" destOrd="0" presId="urn:microsoft.com/office/officeart/2008/layout/LinedList"/>
    <dgm:cxn modelId="{8F25CA08-2EB3-4589-B164-531417D96D8A}" type="presOf" srcId="{CC99BEC8-5C83-4E70-B8A5-EF77C39E8956}" destId="{27381054-3215-4168-AAB7-88C6A98F710E}" srcOrd="0" destOrd="0" presId="urn:microsoft.com/office/officeart/2008/layout/LinedList"/>
    <dgm:cxn modelId="{30BBA098-6B5D-464D-921C-5611056FEA86}" type="presOf" srcId="{3C5D11C4-88DE-4426-B477-586612863A74}" destId="{B5FE62DB-93A0-4E26-921F-B0CC44847466}" srcOrd="0" destOrd="0" presId="urn:microsoft.com/office/officeart/2008/layout/LinedList"/>
    <dgm:cxn modelId="{2125E422-43DA-4C06-9C4E-623B72863F79}" type="presOf" srcId="{76F1E603-E93B-43F7-A7F5-A6823A832C00}" destId="{0D96CD60-2CEF-4505-96A5-D95AB847B21D}" srcOrd="0" destOrd="0" presId="urn:microsoft.com/office/officeart/2008/layout/LinedList"/>
    <dgm:cxn modelId="{BCE6D2AA-DD03-4A23-8106-7DFD6236BA71}" srcId="{509C3533-86F5-4F50-8D24-1937D45481F3}" destId="{A5B93458-D83F-4F86-A04A-3A2B75E69AB7}" srcOrd="2" destOrd="0" parTransId="{EC4D40C4-7EFD-48D8-ABC0-A5ED02A8DA00}" sibTransId="{3CB9AC2A-53CA-44AF-8DC1-31468456E2A0}"/>
    <dgm:cxn modelId="{5FB6D617-E067-4E6A-B1B0-616200812FA8}" type="presOf" srcId="{EECB0F14-B90E-4CF7-90C5-7C513EEF833C}" destId="{79C02F62-750A-4E47-87F2-8972FD65A74A}" srcOrd="0" destOrd="0" presId="urn:microsoft.com/office/officeart/2008/layout/LinedList"/>
    <dgm:cxn modelId="{4E211290-5854-445F-9CCB-17AE29885D81}" srcId="{509C3533-86F5-4F50-8D24-1937D45481F3}" destId="{76F1E603-E93B-43F7-A7F5-A6823A832C00}" srcOrd="0" destOrd="0" parTransId="{9A7B239F-1559-4CFB-BA17-7C23B7591B79}" sibTransId="{5519627C-A924-4687-9CAB-B46684760E87}"/>
    <dgm:cxn modelId="{73A3325A-DE76-4ED1-8514-5C46F83B3FD8}" srcId="{509C3533-86F5-4F50-8D24-1937D45481F3}" destId="{048B5B02-794C-4B56-B723-43264E2BE08C}" srcOrd="1" destOrd="0" parTransId="{8F346498-2F8F-4153-840E-14CCE231657C}" sibTransId="{D369CE2E-2F36-4B52-9A78-661E4057C479}"/>
    <dgm:cxn modelId="{F4892235-847C-42E5-BF35-DC2C1519CEBE}" srcId="{509C3533-86F5-4F50-8D24-1937D45481F3}" destId="{CC99BEC8-5C83-4E70-B8A5-EF77C39E8956}" srcOrd="5" destOrd="0" parTransId="{30F2F8C8-13BA-4D64-B340-9B961F60969B}" sibTransId="{C5AD55BA-B841-4359-B223-2F4ED969F54D}"/>
    <dgm:cxn modelId="{980BAEC9-E465-49D0-A964-7C3AB120E2EC}" type="presParOf" srcId="{CBFDCAC8-2F93-4743-B231-3E29C28469B1}" destId="{D5DA0928-9BA2-4412-B9D0-573DFAE35913}" srcOrd="0" destOrd="0" presId="urn:microsoft.com/office/officeart/2008/layout/LinedList"/>
    <dgm:cxn modelId="{2DE6B1F1-DD7F-42FA-9D02-38F183FA9E05}" type="presParOf" srcId="{CBFDCAC8-2F93-4743-B231-3E29C28469B1}" destId="{45FF0A5D-6197-4865-9E51-CCA14F3A7E27}" srcOrd="1" destOrd="0" presId="urn:microsoft.com/office/officeart/2008/layout/LinedList"/>
    <dgm:cxn modelId="{C8C82181-6AE1-4859-B205-B50E559DCCB7}" type="presParOf" srcId="{45FF0A5D-6197-4865-9E51-CCA14F3A7E27}" destId="{0D96CD60-2CEF-4505-96A5-D95AB847B21D}" srcOrd="0" destOrd="0" presId="urn:microsoft.com/office/officeart/2008/layout/LinedList"/>
    <dgm:cxn modelId="{273AB0CD-4FA8-4E54-B536-A3BE4536B860}" type="presParOf" srcId="{45FF0A5D-6197-4865-9E51-CCA14F3A7E27}" destId="{5F14A7FD-3C44-489E-AC2A-5CAC0223AD10}" srcOrd="1" destOrd="0" presId="urn:microsoft.com/office/officeart/2008/layout/LinedList"/>
    <dgm:cxn modelId="{D81917C2-35FC-4E82-8B35-5AD0CA68C107}" type="presParOf" srcId="{CBFDCAC8-2F93-4743-B231-3E29C28469B1}" destId="{603A9F2C-9B73-4783-87D2-7150A9983B39}" srcOrd="2" destOrd="0" presId="urn:microsoft.com/office/officeart/2008/layout/LinedList"/>
    <dgm:cxn modelId="{D4E85B29-9CB1-4FBE-B471-936655D4841F}" type="presParOf" srcId="{CBFDCAC8-2F93-4743-B231-3E29C28469B1}" destId="{C8911FD9-9021-44A3-BEB0-829359890862}" srcOrd="3" destOrd="0" presId="urn:microsoft.com/office/officeart/2008/layout/LinedList"/>
    <dgm:cxn modelId="{4E777DBF-7295-442C-A243-1015AC6895E2}" type="presParOf" srcId="{C8911FD9-9021-44A3-BEB0-829359890862}" destId="{BF9F555F-5C99-47C5-9EF2-1284D6B357D4}" srcOrd="0" destOrd="0" presId="urn:microsoft.com/office/officeart/2008/layout/LinedList"/>
    <dgm:cxn modelId="{70CDD2CA-0ADE-4E76-BBBE-2568C91E0F7A}" type="presParOf" srcId="{C8911FD9-9021-44A3-BEB0-829359890862}" destId="{E74852AD-254B-45C0-81B2-16CD416D9EA8}" srcOrd="1" destOrd="0" presId="urn:microsoft.com/office/officeart/2008/layout/LinedList"/>
    <dgm:cxn modelId="{AAA31824-7BF7-447E-9857-5C84D32B8962}" type="presParOf" srcId="{CBFDCAC8-2F93-4743-B231-3E29C28469B1}" destId="{57469D57-998E-42BE-B62A-9E233607B9F7}" srcOrd="4" destOrd="0" presId="urn:microsoft.com/office/officeart/2008/layout/LinedList"/>
    <dgm:cxn modelId="{63C79547-FE55-46BD-B19B-698FEC307900}" type="presParOf" srcId="{CBFDCAC8-2F93-4743-B231-3E29C28469B1}" destId="{255B0667-0D04-483B-9532-21D403F08185}" srcOrd="5" destOrd="0" presId="urn:microsoft.com/office/officeart/2008/layout/LinedList"/>
    <dgm:cxn modelId="{FCEC1D57-0113-42A1-86FE-6CF422FCCCF5}" type="presParOf" srcId="{255B0667-0D04-483B-9532-21D403F08185}" destId="{FB504F08-7561-47CC-B22E-6B8217B72C0A}" srcOrd="0" destOrd="0" presId="urn:microsoft.com/office/officeart/2008/layout/LinedList"/>
    <dgm:cxn modelId="{BD3E18B3-339F-4BC2-82E1-26A63EA301B4}" type="presParOf" srcId="{255B0667-0D04-483B-9532-21D403F08185}" destId="{7A6F8AAA-FBDC-4D55-8332-1550BBF3CC66}" srcOrd="1" destOrd="0" presId="urn:microsoft.com/office/officeart/2008/layout/LinedList"/>
    <dgm:cxn modelId="{8AA335B2-3C0C-4559-B3A7-2DBDB60FA56A}" type="presParOf" srcId="{CBFDCAC8-2F93-4743-B231-3E29C28469B1}" destId="{E52EE24A-3EA4-4998-9650-EF81E650F083}" srcOrd="6" destOrd="0" presId="urn:microsoft.com/office/officeart/2008/layout/LinedList"/>
    <dgm:cxn modelId="{F648DBF2-ECA9-4DAF-A9F0-E09E56C7E7A5}" type="presParOf" srcId="{CBFDCAC8-2F93-4743-B231-3E29C28469B1}" destId="{3D426F28-D5A1-46B6-911B-4910C3FD8498}" srcOrd="7" destOrd="0" presId="urn:microsoft.com/office/officeart/2008/layout/LinedList"/>
    <dgm:cxn modelId="{D50FB190-32EA-4D74-AF74-012A1371F9B3}" type="presParOf" srcId="{3D426F28-D5A1-46B6-911B-4910C3FD8498}" destId="{B5FE62DB-93A0-4E26-921F-B0CC44847466}" srcOrd="0" destOrd="0" presId="urn:microsoft.com/office/officeart/2008/layout/LinedList"/>
    <dgm:cxn modelId="{4D180197-5230-47C8-BB03-1F8D2E4A9679}" type="presParOf" srcId="{3D426F28-D5A1-46B6-911B-4910C3FD8498}" destId="{7178350C-CDDC-4DFA-BF53-99BE4CCBF7DF}" srcOrd="1" destOrd="0" presId="urn:microsoft.com/office/officeart/2008/layout/LinedList"/>
    <dgm:cxn modelId="{75BF26DD-BBD8-40D4-8937-DBEAEE3E98AD}" type="presParOf" srcId="{CBFDCAC8-2F93-4743-B231-3E29C28469B1}" destId="{788B3CEE-14BD-4B62-B864-DE8D163018B1}" srcOrd="8" destOrd="0" presId="urn:microsoft.com/office/officeart/2008/layout/LinedList"/>
    <dgm:cxn modelId="{E828D853-5FA5-4B63-86DF-8E4E723DEF1B}" type="presParOf" srcId="{CBFDCAC8-2F93-4743-B231-3E29C28469B1}" destId="{38520192-E569-43B9-8812-40B1F12859F9}" srcOrd="9" destOrd="0" presId="urn:microsoft.com/office/officeart/2008/layout/LinedList"/>
    <dgm:cxn modelId="{FF481D58-B91B-451B-90CC-AFD3E3668B9D}" type="presParOf" srcId="{38520192-E569-43B9-8812-40B1F12859F9}" destId="{79C02F62-750A-4E47-87F2-8972FD65A74A}" srcOrd="0" destOrd="0" presId="urn:microsoft.com/office/officeart/2008/layout/LinedList"/>
    <dgm:cxn modelId="{26A996E2-842B-4F2A-812F-4AE0AE1DB8C8}" type="presParOf" srcId="{38520192-E569-43B9-8812-40B1F12859F9}" destId="{E1B97838-28BE-46C6-AA4E-8BF951AEBA0A}" srcOrd="1" destOrd="0" presId="urn:microsoft.com/office/officeart/2008/layout/LinedList"/>
    <dgm:cxn modelId="{2CD538E3-C690-4AD2-900B-C73648D6DE81}" type="presParOf" srcId="{CBFDCAC8-2F93-4743-B231-3E29C28469B1}" destId="{DE6C3829-4FC4-4313-8C9C-3FA32EBB5AFE}" srcOrd="10" destOrd="0" presId="urn:microsoft.com/office/officeart/2008/layout/LinedList"/>
    <dgm:cxn modelId="{C3F2966D-E396-46A9-BF24-41C199EF67E3}" type="presParOf" srcId="{CBFDCAC8-2F93-4743-B231-3E29C28469B1}" destId="{F7C59036-F21D-488A-8DCE-07CE3C677D65}" srcOrd="11" destOrd="0" presId="urn:microsoft.com/office/officeart/2008/layout/LinedList"/>
    <dgm:cxn modelId="{F5EFFF59-B89D-4734-8FCF-377FC7FD6DB2}" type="presParOf" srcId="{F7C59036-F21D-488A-8DCE-07CE3C677D65}" destId="{27381054-3215-4168-AAB7-88C6A98F710E}" srcOrd="0" destOrd="0" presId="urn:microsoft.com/office/officeart/2008/layout/LinedList"/>
    <dgm:cxn modelId="{D36E5D4F-B290-44CC-9E0D-0D1FBF3D539F}" type="presParOf" srcId="{F7C59036-F21D-488A-8DCE-07CE3C677D65}" destId="{D37F97A5-6CE1-4BCD-B576-4FF7E3B32A73}"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1A60AD6-CB9F-4688-94E9-25616145B3DE}"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E49EFA5-1C57-4EBE-8083-6A356F0E0BBB}">
      <dgm:prSet/>
      <dgm:spPr/>
      <dgm:t>
        <a:bodyPr/>
        <a:lstStyle/>
        <a:p>
          <a:r>
            <a:rPr lang="en-GB" dirty="0"/>
            <a:t>After the last CLD Community Inspection our own team leader has been mentioned a number times for the outstanding contribution to Youth Work on the Black Isle </a:t>
          </a:r>
          <a:endParaRPr lang="en-US" dirty="0"/>
        </a:p>
      </dgm:t>
    </dgm:pt>
    <dgm:pt modelId="{8A34B2CC-B05D-4827-A80B-B403C6F0DBF3}" type="parTrans" cxnId="{99756567-0AD4-40EB-9BF8-9278711ABED1}">
      <dgm:prSet/>
      <dgm:spPr/>
      <dgm:t>
        <a:bodyPr/>
        <a:lstStyle/>
        <a:p>
          <a:endParaRPr lang="en-US"/>
        </a:p>
      </dgm:t>
    </dgm:pt>
    <dgm:pt modelId="{3DE97C43-2CA7-4EC7-8EC6-898BE842ACD9}" type="sibTrans" cxnId="{99756567-0AD4-40EB-9BF8-9278711ABED1}">
      <dgm:prSet/>
      <dgm:spPr/>
      <dgm:t>
        <a:bodyPr/>
        <a:lstStyle/>
        <a:p>
          <a:endParaRPr lang="en-US"/>
        </a:p>
      </dgm:t>
    </dgm:pt>
    <dgm:pt modelId="{E2E06E6F-C582-4F61-B3D9-7859FFB16C38}">
      <dgm:prSet/>
      <dgm:spPr/>
      <dgm:t>
        <a:bodyPr/>
        <a:lstStyle/>
        <a:p>
          <a:r>
            <a:rPr lang="en-GB" dirty="0"/>
            <a:t>The next two slides are photos of the exemplar that has been circulated throughout Highland </a:t>
          </a:r>
          <a:endParaRPr lang="en-US" dirty="0"/>
        </a:p>
      </dgm:t>
    </dgm:pt>
    <dgm:pt modelId="{40DB0C33-FA9B-4642-BF10-4BC58BFFFA70}" type="parTrans" cxnId="{7D94A9B2-8F19-4300-83E7-7F5A64D63AB7}">
      <dgm:prSet/>
      <dgm:spPr/>
      <dgm:t>
        <a:bodyPr/>
        <a:lstStyle/>
        <a:p>
          <a:endParaRPr lang="en-US"/>
        </a:p>
      </dgm:t>
    </dgm:pt>
    <dgm:pt modelId="{25196E6C-3813-4602-AA0F-974AA018230B}" type="sibTrans" cxnId="{7D94A9B2-8F19-4300-83E7-7F5A64D63AB7}">
      <dgm:prSet/>
      <dgm:spPr/>
      <dgm:t>
        <a:bodyPr/>
        <a:lstStyle/>
        <a:p>
          <a:endParaRPr lang="en-US"/>
        </a:p>
      </dgm:t>
    </dgm:pt>
    <dgm:pt modelId="{24DBC9FE-5C37-422D-BE2E-5BA0CD8E8C25}" type="pres">
      <dgm:prSet presAssocID="{D1A60AD6-CB9F-4688-94E9-25616145B3DE}" presName="linear" presStyleCnt="0">
        <dgm:presLayoutVars>
          <dgm:animLvl val="lvl"/>
          <dgm:resizeHandles val="exact"/>
        </dgm:presLayoutVars>
      </dgm:prSet>
      <dgm:spPr/>
      <dgm:t>
        <a:bodyPr/>
        <a:lstStyle/>
        <a:p>
          <a:endParaRPr lang="en-GB"/>
        </a:p>
      </dgm:t>
    </dgm:pt>
    <dgm:pt modelId="{9E13A276-0306-49F1-A80A-6C2E1C07E5C9}" type="pres">
      <dgm:prSet presAssocID="{7E49EFA5-1C57-4EBE-8083-6A356F0E0BBB}" presName="parentText" presStyleLbl="node1" presStyleIdx="0" presStyleCnt="2">
        <dgm:presLayoutVars>
          <dgm:chMax val="0"/>
          <dgm:bulletEnabled val="1"/>
        </dgm:presLayoutVars>
      </dgm:prSet>
      <dgm:spPr/>
      <dgm:t>
        <a:bodyPr/>
        <a:lstStyle/>
        <a:p>
          <a:endParaRPr lang="en-GB"/>
        </a:p>
      </dgm:t>
    </dgm:pt>
    <dgm:pt modelId="{61C69317-DCD5-42E4-A445-C02A76C29BB7}" type="pres">
      <dgm:prSet presAssocID="{3DE97C43-2CA7-4EC7-8EC6-898BE842ACD9}" presName="spacer" presStyleCnt="0"/>
      <dgm:spPr/>
    </dgm:pt>
    <dgm:pt modelId="{9140A494-6488-4A39-A57A-165D1A30121E}" type="pres">
      <dgm:prSet presAssocID="{E2E06E6F-C582-4F61-B3D9-7859FFB16C38}" presName="parentText" presStyleLbl="node1" presStyleIdx="1" presStyleCnt="2">
        <dgm:presLayoutVars>
          <dgm:chMax val="0"/>
          <dgm:bulletEnabled val="1"/>
        </dgm:presLayoutVars>
      </dgm:prSet>
      <dgm:spPr/>
      <dgm:t>
        <a:bodyPr/>
        <a:lstStyle/>
        <a:p>
          <a:endParaRPr lang="en-GB"/>
        </a:p>
      </dgm:t>
    </dgm:pt>
  </dgm:ptLst>
  <dgm:cxnLst>
    <dgm:cxn modelId="{3833AC32-3B16-45E5-8CCF-F774EBCA3A4D}" type="presOf" srcId="{D1A60AD6-CB9F-4688-94E9-25616145B3DE}" destId="{24DBC9FE-5C37-422D-BE2E-5BA0CD8E8C25}" srcOrd="0" destOrd="0" presId="urn:microsoft.com/office/officeart/2005/8/layout/vList2"/>
    <dgm:cxn modelId="{68AB4783-E825-47EB-885B-593C1CBEB4FC}" type="presOf" srcId="{7E49EFA5-1C57-4EBE-8083-6A356F0E0BBB}" destId="{9E13A276-0306-49F1-A80A-6C2E1C07E5C9}" srcOrd="0" destOrd="0" presId="urn:microsoft.com/office/officeart/2005/8/layout/vList2"/>
    <dgm:cxn modelId="{7D94A9B2-8F19-4300-83E7-7F5A64D63AB7}" srcId="{D1A60AD6-CB9F-4688-94E9-25616145B3DE}" destId="{E2E06E6F-C582-4F61-B3D9-7859FFB16C38}" srcOrd="1" destOrd="0" parTransId="{40DB0C33-FA9B-4642-BF10-4BC58BFFFA70}" sibTransId="{25196E6C-3813-4602-AA0F-974AA018230B}"/>
    <dgm:cxn modelId="{3D32C273-9F71-4ED6-83B0-3BF0455CE0F0}" type="presOf" srcId="{E2E06E6F-C582-4F61-B3D9-7859FFB16C38}" destId="{9140A494-6488-4A39-A57A-165D1A30121E}" srcOrd="0" destOrd="0" presId="urn:microsoft.com/office/officeart/2005/8/layout/vList2"/>
    <dgm:cxn modelId="{99756567-0AD4-40EB-9BF8-9278711ABED1}" srcId="{D1A60AD6-CB9F-4688-94E9-25616145B3DE}" destId="{7E49EFA5-1C57-4EBE-8083-6A356F0E0BBB}" srcOrd="0" destOrd="0" parTransId="{8A34B2CC-B05D-4827-A80B-B403C6F0DBF3}" sibTransId="{3DE97C43-2CA7-4EC7-8EC6-898BE842ACD9}"/>
    <dgm:cxn modelId="{0CD2F02D-9E1A-4751-B109-6EDADC6E768C}" type="presParOf" srcId="{24DBC9FE-5C37-422D-BE2E-5BA0CD8E8C25}" destId="{9E13A276-0306-49F1-A80A-6C2E1C07E5C9}" srcOrd="0" destOrd="0" presId="urn:microsoft.com/office/officeart/2005/8/layout/vList2"/>
    <dgm:cxn modelId="{35B49E6B-A8BC-4583-B9B3-86A1266CFA54}" type="presParOf" srcId="{24DBC9FE-5C37-422D-BE2E-5BA0CD8E8C25}" destId="{61C69317-DCD5-42E4-A445-C02A76C29BB7}" srcOrd="1" destOrd="0" presId="urn:microsoft.com/office/officeart/2005/8/layout/vList2"/>
    <dgm:cxn modelId="{F353EC44-41B5-4C9B-B8CD-DD61149CC54C}" type="presParOf" srcId="{24DBC9FE-5C37-422D-BE2E-5BA0CD8E8C25}" destId="{9140A494-6488-4A39-A57A-165D1A30121E}"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A1EDD3-B80E-4027-9DF0-F2C776F5F35E}"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7ED4B5D-DC99-4237-8BBC-81A785445935}">
      <dgm:prSet/>
      <dgm:spPr/>
      <dgm:t>
        <a:bodyPr/>
        <a:lstStyle/>
        <a:p>
          <a:r>
            <a:rPr lang="en-GB"/>
            <a:t>Due to limiting the number of young people inside the hall we did cooking and baking outside.</a:t>
          </a:r>
          <a:endParaRPr lang="en-US"/>
        </a:p>
      </dgm:t>
    </dgm:pt>
    <dgm:pt modelId="{DA92C7B1-F333-43C2-B229-6D6FEE8B4354}" type="parTrans" cxnId="{4ECE668F-F7D2-47DE-AEB0-C3816797BB0F}">
      <dgm:prSet/>
      <dgm:spPr/>
      <dgm:t>
        <a:bodyPr/>
        <a:lstStyle/>
        <a:p>
          <a:endParaRPr lang="en-US"/>
        </a:p>
      </dgm:t>
    </dgm:pt>
    <dgm:pt modelId="{26666ACC-3C11-45BE-9676-892294DE2058}" type="sibTrans" cxnId="{4ECE668F-F7D2-47DE-AEB0-C3816797BB0F}">
      <dgm:prSet/>
      <dgm:spPr/>
      <dgm:t>
        <a:bodyPr/>
        <a:lstStyle/>
        <a:p>
          <a:endParaRPr lang="en-US"/>
        </a:p>
      </dgm:t>
    </dgm:pt>
    <dgm:pt modelId="{7B4F03D2-5705-4414-8D17-99233270AF5D}">
      <dgm:prSet/>
      <dgm:spPr/>
      <dgm:t>
        <a:bodyPr/>
        <a:lstStyle/>
        <a:p>
          <a:r>
            <a:rPr lang="en-GB"/>
            <a:t>The young people thought this was great and enjoyed cooking and baking outside.</a:t>
          </a:r>
          <a:endParaRPr lang="en-US"/>
        </a:p>
      </dgm:t>
    </dgm:pt>
    <dgm:pt modelId="{0E21CE1F-3A83-43A9-B3E3-6F9EA4CBED69}" type="parTrans" cxnId="{400ABA2C-AAD1-4D01-9A3E-851027D80876}">
      <dgm:prSet/>
      <dgm:spPr/>
      <dgm:t>
        <a:bodyPr/>
        <a:lstStyle/>
        <a:p>
          <a:endParaRPr lang="en-US"/>
        </a:p>
      </dgm:t>
    </dgm:pt>
    <dgm:pt modelId="{721981BA-CEB6-4E20-81F8-31D1895FC436}" type="sibTrans" cxnId="{400ABA2C-AAD1-4D01-9A3E-851027D80876}">
      <dgm:prSet/>
      <dgm:spPr/>
      <dgm:t>
        <a:bodyPr/>
        <a:lstStyle/>
        <a:p>
          <a:endParaRPr lang="en-US"/>
        </a:p>
      </dgm:t>
    </dgm:pt>
    <dgm:pt modelId="{3345EAD0-896F-4EFF-A282-577BD703DE5C}">
      <dgm:prSet/>
      <dgm:spPr/>
      <dgm:t>
        <a:bodyPr/>
        <a:lstStyle/>
        <a:p>
          <a:r>
            <a:rPr lang="en-GB" dirty="0"/>
            <a:t>Young people were learning how to read recipes, weighing out ingredients</a:t>
          </a:r>
          <a:endParaRPr lang="en-US" dirty="0"/>
        </a:p>
      </dgm:t>
    </dgm:pt>
    <dgm:pt modelId="{95588DAA-0E6F-4108-9500-C4A9A6477574}" type="parTrans" cxnId="{6C94B50B-5AEF-4375-99F2-2FB61655CBB0}">
      <dgm:prSet/>
      <dgm:spPr/>
      <dgm:t>
        <a:bodyPr/>
        <a:lstStyle/>
        <a:p>
          <a:endParaRPr lang="en-US"/>
        </a:p>
      </dgm:t>
    </dgm:pt>
    <dgm:pt modelId="{8B55A80B-01C5-4F18-942D-BBED3E930AF9}" type="sibTrans" cxnId="{6C94B50B-5AEF-4375-99F2-2FB61655CBB0}">
      <dgm:prSet/>
      <dgm:spPr/>
      <dgm:t>
        <a:bodyPr/>
        <a:lstStyle/>
        <a:p>
          <a:endParaRPr lang="en-US"/>
        </a:p>
      </dgm:t>
    </dgm:pt>
    <dgm:pt modelId="{2243B624-FB7D-4125-B1FF-B3FB18EE43A2}">
      <dgm:prSet/>
      <dgm:spPr/>
      <dgm:t>
        <a:bodyPr/>
        <a:lstStyle/>
        <a:p>
          <a:r>
            <a:rPr lang="en-GB" dirty="0"/>
            <a:t>Young people were helping to create lunch for every activity.</a:t>
          </a:r>
        </a:p>
        <a:p>
          <a:r>
            <a:rPr lang="en-GB" dirty="0"/>
            <a:t>At each Bakewell sessions some of the recipes that were used were from older people in the community. </a:t>
          </a:r>
        </a:p>
        <a:p>
          <a:endParaRPr lang="en-GB" dirty="0"/>
        </a:p>
      </dgm:t>
    </dgm:pt>
    <dgm:pt modelId="{42685164-2C25-41EC-B4E9-03B27E7FD217}" type="parTrans" cxnId="{535698B4-421E-4089-BAE9-CC4EE3184FE0}">
      <dgm:prSet/>
      <dgm:spPr/>
      <dgm:t>
        <a:bodyPr/>
        <a:lstStyle/>
        <a:p>
          <a:endParaRPr lang="en-US"/>
        </a:p>
      </dgm:t>
    </dgm:pt>
    <dgm:pt modelId="{04536B6A-3D26-4957-B6F0-387F52136EE9}" type="sibTrans" cxnId="{535698B4-421E-4089-BAE9-CC4EE3184FE0}">
      <dgm:prSet/>
      <dgm:spPr/>
      <dgm:t>
        <a:bodyPr/>
        <a:lstStyle/>
        <a:p>
          <a:endParaRPr lang="en-US"/>
        </a:p>
      </dgm:t>
    </dgm:pt>
    <dgm:pt modelId="{03F0A087-297E-4649-B334-54B15DEE5735}" type="pres">
      <dgm:prSet presAssocID="{30A1EDD3-B80E-4027-9DF0-F2C776F5F35E}" presName="vert0" presStyleCnt="0">
        <dgm:presLayoutVars>
          <dgm:dir/>
          <dgm:animOne val="branch"/>
          <dgm:animLvl val="lvl"/>
        </dgm:presLayoutVars>
      </dgm:prSet>
      <dgm:spPr/>
      <dgm:t>
        <a:bodyPr/>
        <a:lstStyle/>
        <a:p>
          <a:endParaRPr lang="en-GB"/>
        </a:p>
      </dgm:t>
    </dgm:pt>
    <dgm:pt modelId="{15E37784-1154-40E9-9AC4-C0A27501B3E3}" type="pres">
      <dgm:prSet presAssocID="{57ED4B5D-DC99-4237-8BBC-81A785445935}" presName="thickLine" presStyleLbl="alignNode1" presStyleIdx="0" presStyleCnt="4"/>
      <dgm:spPr/>
    </dgm:pt>
    <dgm:pt modelId="{D8F352FB-97C4-4BDD-BCDF-422DE18EE0D2}" type="pres">
      <dgm:prSet presAssocID="{57ED4B5D-DC99-4237-8BBC-81A785445935}" presName="horz1" presStyleCnt="0"/>
      <dgm:spPr/>
    </dgm:pt>
    <dgm:pt modelId="{773D7DBE-DF96-474B-9403-1C29A04C935E}" type="pres">
      <dgm:prSet presAssocID="{57ED4B5D-DC99-4237-8BBC-81A785445935}" presName="tx1" presStyleLbl="revTx" presStyleIdx="0" presStyleCnt="4"/>
      <dgm:spPr/>
      <dgm:t>
        <a:bodyPr/>
        <a:lstStyle/>
        <a:p>
          <a:endParaRPr lang="en-GB"/>
        </a:p>
      </dgm:t>
    </dgm:pt>
    <dgm:pt modelId="{53CF544D-B9B7-4CEB-9951-9C05DD3093BA}" type="pres">
      <dgm:prSet presAssocID="{57ED4B5D-DC99-4237-8BBC-81A785445935}" presName="vert1" presStyleCnt="0"/>
      <dgm:spPr/>
    </dgm:pt>
    <dgm:pt modelId="{6CE9A0C0-AB63-4019-AB6E-8F19DB6D0F4A}" type="pres">
      <dgm:prSet presAssocID="{7B4F03D2-5705-4414-8D17-99233270AF5D}" presName="thickLine" presStyleLbl="alignNode1" presStyleIdx="1" presStyleCnt="4"/>
      <dgm:spPr/>
    </dgm:pt>
    <dgm:pt modelId="{06267F85-012F-46B5-BA16-4E33CE5E1CAC}" type="pres">
      <dgm:prSet presAssocID="{7B4F03D2-5705-4414-8D17-99233270AF5D}" presName="horz1" presStyleCnt="0"/>
      <dgm:spPr/>
    </dgm:pt>
    <dgm:pt modelId="{6B8BD6B9-4AB9-4301-837D-AB0E04C93749}" type="pres">
      <dgm:prSet presAssocID="{7B4F03D2-5705-4414-8D17-99233270AF5D}" presName="tx1" presStyleLbl="revTx" presStyleIdx="1" presStyleCnt="4"/>
      <dgm:spPr/>
      <dgm:t>
        <a:bodyPr/>
        <a:lstStyle/>
        <a:p>
          <a:endParaRPr lang="en-GB"/>
        </a:p>
      </dgm:t>
    </dgm:pt>
    <dgm:pt modelId="{B19CC655-9604-46C8-A914-D39971187791}" type="pres">
      <dgm:prSet presAssocID="{7B4F03D2-5705-4414-8D17-99233270AF5D}" presName="vert1" presStyleCnt="0"/>
      <dgm:spPr/>
    </dgm:pt>
    <dgm:pt modelId="{109F01E1-D64D-46C5-A6E1-9B405480CB95}" type="pres">
      <dgm:prSet presAssocID="{3345EAD0-896F-4EFF-A282-577BD703DE5C}" presName="thickLine" presStyleLbl="alignNode1" presStyleIdx="2" presStyleCnt="4"/>
      <dgm:spPr/>
    </dgm:pt>
    <dgm:pt modelId="{72B20EB7-BC3B-4CBD-A4AC-ABDFD5A3BCB4}" type="pres">
      <dgm:prSet presAssocID="{3345EAD0-896F-4EFF-A282-577BD703DE5C}" presName="horz1" presStyleCnt="0"/>
      <dgm:spPr/>
    </dgm:pt>
    <dgm:pt modelId="{56B28068-7DAE-4544-B656-9B87310B3956}" type="pres">
      <dgm:prSet presAssocID="{3345EAD0-896F-4EFF-A282-577BD703DE5C}" presName="tx1" presStyleLbl="revTx" presStyleIdx="2" presStyleCnt="4"/>
      <dgm:spPr/>
      <dgm:t>
        <a:bodyPr/>
        <a:lstStyle/>
        <a:p>
          <a:endParaRPr lang="en-GB"/>
        </a:p>
      </dgm:t>
    </dgm:pt>
    <dgm:pt modelId="{21A7F00E-7811-4C4E-BBB2-14E28E04097C}" type="pres">
      <dgm:prSet presAssocID="{3345EAD0-896F-4EFF-A282-577BD703DE5C}" presName="vert1" presStyleCnt="0"/>
      <dgm:spPr/>
    </dgm:pt>
    <dgm:pt modelId="{A53F49D3-7720-4DE6-A638-4432E6BDCF32}" type="pres">
      <dgm:prSet presAssocID="{2243B624-FB7D-4125-B1FF-B3FB18EE43A2}" presName="thickLine" presStyleLbl="alignNode1" presStyleIdx="3" presStyleCnt="4"/>
      <dgm:spPr/>
    </dgm:pt>
    <dgm:pt modelId="{0AD33C5D-75A9-459D-8BFE-21FE83FFB95C}" type="pres">
      <dgm:prSet presAssocID="{2243B624-FB7D-4125-B1FF-B3FB18EE43A2}" presName="horz1" presStyleCnt="0"/>
      <dgm:spPr/>
    </dgm:pt>
    <dgm:pt modelId="{5F4F73E5-0FEF-493F-A48A-DD629A8D3A2B}" type="pres">
      <dgm:prSet presAssocID="{2243B624-FB7D-4125-B1FF-B3FB18EE43A2}" presName="tx1" presStyleLbl="revTx" presStyleIdx="3" presStyleCnt="4"/>
      <dgm:spPr/>
      <dgm:t>
        <a:bodyPr/>
        <a:lstStyle/>
        <a:p>
          <a:endParaRPr lang="en-GB"/>
        </a:p>
      </dgm:t>
    </dgm:pt>
    <dgm:pt modelId="{740AA536-C0C4-410F-8D7D-4CB22D7E8F2A}" type="pres">
      <dgm:prSet presAssocID="{2243B624-FB7D-4125-B1FF-B3FB18EE43A2}" presName="vert1" presStyleCnt="0"/>
      <dgm:spPr/>
    </dgm:pt>
  </dgm:ptLst>
  <dgm:cxnLst>
    <dgm:cxn modelId="{0604DDF9-4249-4339-B69A-C19563A59CFB}" type="presOf" srcId="{7B4F03D2-5705-4414-8D17-99233270AF5D}" destId="{6B8BD6B9-4AB9-4301-837D-AB0E04C93749}" srcOrd="0" destOrd="0" presId="urn:microsoft.com/office/officeart/2008/layout/LinedList"/>
    <dgm:cxn modelId="{9D787F59-FB32-4CBF-A64A-F1FFBA9272CB}" type="presOf" srcId="{2243B624-FB7D-4125-B1FF-B3FB18EE43A2}" destId="{5F4F73E5-0FEF-493F-A48A-DD629A8D3A2B}" srcOrd="0" destOrd="0" presId="urn:microsoft.com/office/officeart/2008/layout/LinedList"/>
    <dgm:cxn modelId="{4ECE668F-F7D2-47DE-AEB0-C3816797BB0F}" srcId="{30A1EDD3-B80E-4027-9DF0-F2C776F5F35E}" destId="{57ED4B5D-DC99-4237-8BBC-81A785445935}" srcOrd="0" destOrd="0" parTransId="{DA92C7B1-F333-43C2-B229-6D6FEE8B4354}" sibTransId="{26666ACC-3C11-45BE-9676-892294DE2058}"/>
    <dgm:cxn modelId="{6C94B50B-5AEF-4375-99F2-2FB61655CBB0}" srcId="{30A1EDD3-B80E-4027-9DF0-F2C776F5F35E}" destId="{3345EAD0-896F-4EFF-A282-577BD703DE5C}" srcOrd="2" destOrd="0" parTransId="{95588DAA-0E6F-4108-9500-C4A9A6477574}" sibTransId="{8B55A80B-01C5-4F18-942D-BBED3E930AF9}"/>
    <dgm:cxn modelId="{535698B4-421E-4089-BAE9-CC4EE3184FE0}" srcId="{30A1EDD3-B80E-4027-9DF0-F2C776F5F35E}" destId="{2243B624-FB7D-4125-B1FF-B3FB18EE43A2}" srcOrd="3" destOrd="0" parTransId="{42685164-2C25-41EC-B4E9-03B27E7FD217}" sibTransId="{04536B6A-3D26-4957-B6F0-387F52136EE9}"/>
    <dgm:cxn modelId="{762B3E45-490E-4AB5-959A-C6EE5A8260CD}" type="presOf" srcId="{30A1EDD3-B80E-4027-9DF0-F2C776F5F35E}" destId="{03F0A087-297E-4649-B334-54B15DEE5735}" srcOrd="0" destOrd="0" presId="urn:microsoft.com/office/officeart/2008/layout/LinedList"/>
    <dgm:cxn modelId="{400ABA2C-AAD1-4D01-9A3E-851027D80876}" srcId="{30A1EDD3-B80E-4027-9DF0-F2C776F5F35E}" destId="{7B4F03D2-5705-4414-8D17-99233270AF5D}" srcOrd="1" destOrd="0" parTransId="{0E21CE1F-3A83-43A9-B3E3-6F9EA4CBED69}" sibTransId="{721981BA-CEB6-4E20-81F8-31D1895FC436}"/>
    <dgm:cxn modelId="{F32FB6A3-44FB-4628-AAA5-B5F3BDCBBAF7}" type="presOf" srcId="{3345EAD0-896F-4EFF-A282-577BD703DE5C}" destId="{56B28068-7DAE-4544-B656-9B87310B3956}" srcOrd="0" destOrd="0" presId="urn:microsoft.com/office/officeart/2008/layout/LinedList"/>
    <dgm:cxn modelId="{5CA1C6F4-B33F-45EF-A0E0-395949CFB608}" type="presOf" srcId="{57ED4B5D-DC99-4237-8BBC-81A785445935}" destId="{773D7DBE-DF96-474B-9403-1C29A04C935E}" srcOrd="0" destOrd="0" presId="urn:microsoft.com/office/officeart/2008/layout/LinedList"/>
    <dgm:cxn modelId="{CA54C511-DD22-44A5-8668-73C66C257B72}" type="presParOf" srcId="{03F0A087-297E-4649-B334-54B15DEE5735}" destId="{15E37784-1154-40E9-9AC4-C0A27501B3E3}" srcOrd="0" destOrd="0" presId="urn:microsoft.com/office/officeart/2008/layout/LinedList"/>
    <dgm:cxn modelId="{F223D86E-C16C-4B4C-8ADE-7D9CD9EC785F}" type="presParOf" srcId="{03F0A087-297E-4649-B334-54B15DEE5735}" destId="{D8F352FB-97C4-4BDD-BCDF-422DE18EE0D2}" srcOrd="1" destOrd="0" presId="urn:microsoft.com/office/officeart/2008/layout/LinedList"/>
    <dgm:cxn modelId="{CFBE54FC-1803-4109-A02D-45C70985D4B6}" type="presParOf" srcId="{D8F352FB-97C4-4BDD-BCDF-422DE18EE0D2}" destId="{773D7DBE-DF96-474B-9403-1C29A04C935E}" srcOrd="0" destOrd="0" presId="urn:microsoft.com/office/officeart/2008/layout/LinedList"/>
    <dgm:cxn modelId="{C900D413-1A11-459B-84A4-957AF5A7BA2D}" type="presParOf" srcId="{D8F352FB-97C4-4BDD-BCDF-422DE18EE0D2}" destId="{53CF544D-B9B7-4CEB-9951-9C05DD3093BA}" srcOrd="1" destOrd="0" presId="urn:microsoft.com/office/officeart/2008/layout/LinedList"/>
    <dgm:cxn modelId="{453564B1-6E54-4698-B89F-6B1C5AE9CE5A}" type="presParOf" srcId="{03F0A087-297E-4649-B334-54B15DEE5735}" destId="{6CE9A0C0-AB63-4019-AB6E-8F19DB6D0F4A}" srcOrd="2" destOrd="0" presId="urn:microsoft.com/office/officeart/2008/layout/LinedList"/>
    <dgm:cxn modelId="{4C17DF35-8F87-453E-864D-6BDDDCF71A2D}" type="presParOf" srcId="{03F0A087-297E-4649-B334-54B15DEE5735}" destId="{06267F85-012F-46B5-BA16-4E33CE5E1CAC}" srcOrd="3" destOrd="0" presId="urn:microsoft.com/office/officeart/2008/layout/LinedList"/>
    <dgm:cxn modelId="{8CC3A767-6DE7-431E-96CA-637D74EA24D0}" type="presParOf" srcId="{06267F85-012F-46B5-BA16-4E33CE5E1CAC}" destId="{6B8BD6B9-4AB9-4301-837D-AB0E04C93749}" srcOrd="0" destOrd="0" presId="urn:microsoft.com/office/officeart/2008/layout/LinedList"/>
    <dgm:cxn modelId="{6AD38A0A-B1D5-41F3-9F81-08E5D8B80732}" type="presParOf" srcId="{06267F85-012F-46B5-BA16-4E33CE5E1CAC}" destId="{B19CC655-9604-46C8-A914-D39971187791}" srcOrd="1" destOrd="0" presId="urn:microsoft.com/office/officeart/2008/layout/LinedList"/>
    <dgm:cxn modelId="{9A73D047-1A2D-4D17-99FD-62AF79C62609}" type="presParOf" srcId="{03F0A087-297E-4649-B334-54B15DEE5735}" destId="{109F01E1-D64D-46C5-A6E1-9B405480CB95}" srcOrd="4" destOrd="0" presId="urn:microsoft.com/office/officeart/2008/layout/LinedList"/>
    <dgm:cxn modelId="{D833AC4A-7B3D-48AE-A2DD-B9563494F5CB}" type="presParOf" srcId="{03F0A087-297E-4649-B334-54B15DEE5735}" destId="{72B20EB7-BC3B-4CBD-A4AC-ABDFD5A3BCB4}" srcOrd="5" destOrd="0" presId="urn:microsoft.com/office/officeart/2008/layout/LinedList"/>
    <dgm:cxn modelId="{C2055523-DCCC-4E38-ADDB-D3674F206A23}" type="presParOf" srcId="{72B20EB7-BC3B-4CBD-A4AC-ABDFD5A3BCB4}" destId="{56B28068-7DAE-4544-B656-9B87310B3956}" srcOrd="0" destOrd="0" presId="urn:microsoft.com/office/officeart/2008/layout/LinedList"/>
    <dgm:cxn modelId="{49E19D9A-FF94-45CF-B270-C46C173544D2}" type="presParOf" srcId="{72B20EB7-BC3B-4CBD-A4AC-ABDFD5A3BCB4}" destId="{21A7F00E-7811-4C4E-BBB2-14E28E04097C}" srcOrd="1" destOrd="0" presId="urn:microsoft.com/office/officeart/2008/layout/LinedList"/>
    <dgm:cxn modelId="{7A9397DA-0753-41B8-B574-11DFA24DCA18}" type="presParOf" srcId="{03F0A087-297E-4649-B334-54B15DEE5735}" destId="{A53F49D3-7720-4DE6-A638-4432E6BDCF32}" srcOrd="6" destOrd="0" presId="urn:microsoft.com/office/officeart/2008/layout/LinedList"/>
    <dgm:cxn modelId="{068C18CD-2605-4600-A1A5-CD245B2EDB2E}" type="presParOf" srcId="{03F0A087-297E-4649-B334-54B15DEE5735}" destId="{0AD33C5D-75A9-459D-8BFE-21FE83FFB95C}" srcOrd="7" destOrd="0" presId="urn:microsoft.com/office/officeart/2008/layout/LinedList"/>
    <dgm:cxn modelId="{6FA8BDB5-6600-4447-9A4D-7B3418F6ECFD}" type="presParOf" srcId="{0AD33C5D-75A9-459D-8BFE-21FE83FFB95C}" destId="{5F4F73E5-0FEF-493F-A48A-DD629A8D3A2B}" srcOrd="0" destOrd="0" presId="urn:microsoft.com/office/officeart/2008/layout/LinedList"/>
    <dgm:cxn modelId="{6B0CF5AE-EDA0-4664-87A4-7FD7FE9FF4B9}" type="presParOf" srcId="{0AD33C5D-75A9-459D-8BFE-21FE83FFB95C}" destId="{740AA536-C0C4-410F-8D7D-4CB22D7E8F2A}"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852113-52BD-4A74-8E46-D69D00EAE56C}"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AE6DD0D7-E353-4F95-861E-EEE1F69371C5}">
      <dgm:prSet/>
      <dgm:spPr/>
      <dgm:t>
        <a:bodyPr/>
        <a:lstStyle/>
        <a:p>
          <a:r>
            <a:rPr lang="en-GB" dirty="0"/>
            <a:t>These events were full of fun activities provided were:</a:t>
          </a:r>
          <a:endParaRPr lang="en-US" dirty="0"/>
        </a:p>
      </dgm:t>
    </dgm:pt>
    <dgm:pt modelId="{D7B3E4FE-4FEC-421B-B8C6-C1045BDDC726}" type="parTrans" cxnId="{D2D3012E-2E9B-47A6-ABC9-BAFEEC677E7D}">
      <dgm:prSet/>
      <dgm:spPr/>
      <dgm:t>
        <a:bodyPr/>
        <a:lstStyle/>
        <a:p>
          <a:endParaRPr lang="en-US"/>
        </a:p>
      </dgm:t>
    </dgm:pt>
    <dgm:pt modelId="{76F8F5EC-3091-4E98-AF63-4A3CA4882F77}" type="sibTrans" cxnId="{D2D3012E-2E9B-47A6-ABC9-BAFEEC677E7D}">
      <dgm:prSet/>
      <dgm:spPr/>
      <dgm:t>
        <a:bodyPr/>
        <a:lstStyle/>
        <a:p>
          <a:endParaRPr lang="en-US"/>
        </a:p>
      </dgm:t>
    </dgm:pt>
    <dgm:pt modelId="{7559DF28-DEC5-4634-B937-2C5B80F1443D}">
      <dgm:prSet/>
      <dgm:spPr/>
      <dgm:t>
        <a:bodyPr/>
        <a:lstStyle/>
        <a:p>
          <a:r>
            <a:rPr lang="en-GB"/>
            <a:t>Football, Dodgeball, Rounders, Nerf Gun Wars, Chaos Tig and many different team games. </a:t>
          </a:r>
          <a:endParaRPr lang="en-US"/>
        </a:p>
      </dgm:t>
    </dgm:pt>
    <dgm:pt modelId="{6C7D9C06-504B-4687-B0F3-3BC2B8EA08C9}" type="parTrans" cxnId="{CB283702-C5DD-41E0-9079-B4230FBA5AF7}">
      <dgm:prSet/>
      <dgm:spPr/>
      <dgm:t>
        <a:bodyPr/>
        <a:lstStyle/>
        <a:p>
          <a:endParaRPr lang="en-US"/>
        </a:p>
      </dgm:t>
    </dgm:pt>
    <dgm:pt modelId="{C8CD6E9A-3558-4A22-A905-5919EC96011E}" type="sibTrans" cxnId="{CB283702-C5DD-41E0-9079-B4230FBA5AF7}">
      <dgm:prSet/>
      <dgm:spPr/>
      <dgm:t>
        <a:bodyPr/>
        <a:lstStyle/>
        <a:p>
          <a:endParaRPr lang="en-US"/>
        </a:p>
      </dgm:t>
    </dgm:pt>
    <dgm:pt modelId="{28855A17-9289-4B1C-945F-416340489F71}" type="pres">
      <dgm:prSet presAssocID="{6C852113-52BD-4A74-8E46-D69D00EAE56C}" presName="linear" presStyleCnt="0">
        <dgm:presLayoutVars>
          <dgm:animLvl val="lvl"/>
          <dgm:resizeHandles val="exact"/>
        </dgm:presLayoutVars>
      </dgm:prSet>
      <dgm:spPr/>
      <dgm:t>
        <a:bodyPr/>
        <a:lstStyle/>
        <a:p>
          <a:endParaRPr lang="en-GB"/>
        </a:p>
      </dgm:t>
    </dgm:pt>
    <dgm:pt modelId="{69E62185-472C-4F61-AB8F-6C2F0D8B3016}" type="pres">
      <dgm:prSet presAssocID="{AE6DD0D7-E353-4F95-861E-EEE1F69371C5}" presName="parentText" presStyleLbl="node1" presStyleIdx="0" presStyleCnt="2">
        <dgm:presLayoutVars>
          <dgm:chMax val="0"/>
          <dgm:bulletEnabled val="1"/>
        </dgm:presLayoutVars>
      </dgm:prSet>
      <dgm:spPr/>
      <dgm:t>
        <a:bodyPr/>
        <a:lstStyle/>
        <a:p>
          <a:endParaRPr lang="en-GB"/>
        </a:p>
      </dgm:t>
    </dgm:pt>
    <dgm:pt modelId="{2930F046-C147-41B5-955F-EEAFDEF920E8}" type="pres">
      <dgm:prSet presAssocID="{76F8F5EC-3091-4E98-AF63-4A3CA4882F77}" presName="spacer" presStyleCnt="0"/>
      <dgm:spPr/>
    </dgm:pt>
    <dgm:pt modelId="{DD21F00C-86E9-4152-A992-5AFB0AE101DC}" type="pres">
      <dgm:prSet presAssocID="{7559DF28-DEC5-4634-B937-2C5B80F1443D}" presName="parentText" presStyleLbl="node1" presStyleIdx="1" presStyleCnt="2">
        <dgm:presLayoutVars>
          <dgm:chMax val="0"/>
          <dgm:bulletEnabled val="1"/>
        </dgm:presLayoutVars>
      </dgm:prSet>
      <dgm:spPr/>
      <dgm:t>
        <a:bodyPr/>
        <a:lstStyle/>
        <a:p>
          <a:endParaRPr lang="en-GB"/>
        </a:p>
      </dgm:t>
    </dgm:pt>
  </dgm:ptLst>
  <dgm:cxnLst>
    <dgm:cxn modelId="{3FD25733-09AD-47AB-8292-5DD698DAA6B4}" type="presOf" srcId="{6C852113-52BD-4A74-8E46-D69D00EAE56C}" destId="{28855A17-9289-4B1C-945F-416340489F71}" srcOrd="0" destOrd="0" presId="urn:microsoft.com/office/officeart/2005/8/layout/vList2"/>
    <dgm:cxn modelId="{CB283702-C5DD-41E0-9079-B4230FBA5AF7}" srcId="{6C852113-52BD-4A74-8E46-D69D00EAE56C}" destId="{7559DF28-DEC5-4634-B937-2C5B80F1443D}" srcOrd="1" destOrd="0" parTransId="{6C7D9C06-504B-4687-B0F3-3BC2B8EA08C9}" sibTransId="{C8CD6E9A-3558-4A22-A905-5919EC96011E}"/>
    <dgm:cxn modelId="{D2D3012E-2E9B-47A6-ABC9-BAFEEC677E7D}" srcId="{6C852113-52BD-4A74-8E46-D69D00EAE56C}" destId="{AE6DD0D7-E353-4F95-861E-EEE1F69371C5}" srcOrd="0" destOrd="0" parTransId="{D7B3E4FE-4FEC-421B-B8C6-C1045BDDC726}" sibTransId="{76F8F5EC-3091-4E98-AF63-4A3CA4882F77}"/>
    <dgm:cxn modelId="{4AF05D1F-DE28-4346-8FE2-5D9BC9045A70}" type="presOf" srcId="{7559DF28-DEC5-4634-B937-2C5B80F1443D}" destId="{DD21F00C-86E9-4152-A992-5AFB0AE101DC}" srcOrd="0" destOrd="0" presId="urn:microsoft.com/office/officeart/2005/8/layout/vList2"/>
    <dgm:cxn modelId="{3C0B00C5-E80D-4323-B4C9-B35E06AA8D75}" type="presOf" srcId="{AE6DD0D7-E353-4F95-861E-EEE1F69371C5}" destId="{69E62185-472C-4F61-AB8F-6C2F0D8B3016}" srcOrd="0" destOrd="0" presId="urn:microsoft.com/office/officeart/2005/8/layout/vList2"/>
    <dgm:cxn modelId="{593014D9-1075-44C0-8FC0-EE14B1D8DBAB}" type="presParOf" srcId="{28855A17-9289-4B1C-945F-416340489F71}" destId="{69E62185-472C-4F61-AB8F-6C2F0D8B3016}" srcOrd="0" destOrd="0" presId="urn:microsoft.com/office/officeart/2005/8/layout/vList2"/>
    <dgm:cxn modelId="{FF9D32E7-35F7-4460-AF2C-17CED45F7C6B}" type="presParOf" srcId="{28855A17-9289-4B1C-945F-416340489F71}" destId="{2930F046-C147-41B5-955F-EEAFDEF920E8}" srcOrd="1" destOrd="0" presId="urn:microsoft.com/office/officeart/2005/8/layout/vList2"/>
    <dgm:cxn modelId="{33644FF9-4019-4432-BC59-E674F97C21BB}" type="presParOf" srcId="{28855A17-9289-4B1C-945F-416340489F71}" destId="{DD21F00C-86E9-4152-A992-5AFB0AE101DC}" srcOrd="2"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A60EFD-6F2B-4CDB-A741-FAC42204F7B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B89A106-50F0-4A85-9C06-A6ED55D946CA}">
      <dgm:prSet/>
      <dgm:spPr/>
      <dgm:t>
        <a:bodyPr/>
        <a:lstStyle/>
        <a:p>
          <a:r>
            <a:rPr lang="en-GB" dirty="0"/>
            <a:t>3 sessions of mountain biking took place </a:t>
          </a:r>
          <a:endParaRPr lang="en-US" dirty="0"/>
        </a:p>
      </dgm:t>
    </dgm:pt>
    <dgm:pt modelId="{43785D81-CC52-4894-935F-61027CE3BE2F}" type="parTrans" cxnId="{866F8A13-51E5-4C5C-917C-D2383A25453C}">
      <dgm:prSet/>
      <dgm:spPr/>
      <dgm:t>
        <a:bodyPr/>
        <a:lstStyle/>
        <a:p>
          <a:endParaRPr lang="en-US"/>
        </a:p>
      </dgm:t>
    </dgm:pt>
    <dgm:pt modelId="{3AB74107-89D4-4EF9-AD99-179C511F3CDD}" type="sibTrans" cxnId="{866F8A13-51E5-4C5C-917C-D2383A25453C}">
      <dgm:prSet/>
      <dgm:spPr/>
      <dgm:t>
        <a:bodyPr/>
        <a:lstStyle/>
        <a:p>
          <a:endParaRPr lang="en-US"/>
        </a:p>
      </dgm:t>
    </dgm:pt>
    <dgm:pt modelId="{E78B8E71-BF5D-457A-A4A1-5DAE7C196FE7}">
      <dgm:prSet/>
      <dgm:spPr/>
      <dgm:t>
        <a:bodyPr/>
        <a:lstStyle/>
        <a:p>
          <a:r>
            <a:rPr lang="en-GB" dirty="0"/>
            <a:t>2 sessions at Learnie </a:t>
          </a:r>
          <a:endParaRPr lang="en-US" dirty="0"/>
        </a:p>
      </dgm:t>
    </dgm:pt>
    <dgm:pt modelId="{0F750365-4F9A-42D2-BA98-127237AE6E7A}" type="parTrans" cxnId="{84B10825-8FA9-4722-A1D4-32A5EF0D3298}">
      <dgm:prSet/>
      <dgm:spPr/>
      <dgm:t>
        <a:bodyPr/>
        <a:lstStyle/>
        <a:p>
          <a:endParaRPr lang="en-US"/>
        </a:p>
      </dgm:t>
    </dgm:pt>
    <dgm:pt modelId="{ED27FA0B-9668-4DB9-A287-B44ED94AFF35}" type="sibTrans" cxnId="{84B10825-8FA9-4722-A1D4-32A5EF0D3298}">
      <dgm:prSet/>
      <dgm:spPr/>
      <dgm:t>
        <a:bodyPr/>
        <a:lstStyle/>
        <a:p>
          <a:endParaRPr lang="en-US"/>
        </a:p>
      </dgm:t>
    </dgm:pt>
    <dgm:pt modelId="{11A77A77-63A7-497C-AD51-08C35D9FC3DA}">
      <dgm:prSet/>
      <dgm:spPr/>
      <dgm:t>
        <a:bodyPr/>
        <a:lstStyle/>
        <a:p>
          <a:r>
            <a:rPr lang="en-GB"/>
            <a:t>1 session at Craig Dunain Woods in Inverness </a:t>
          </a:r>
          <a:endParaRPr lang="en-US"/>
        </a:p>
      </dgm:t>
    </dgm:pt>
    <dgm:pt modelId="{15072098-1B50-4FBF-A329-D0C94EA173BE}" type="parTrans" cxnId="{AC2612B8-ABAB-476C-AB5F-3969D753B723}">
      <dgm:prSet/>
      <dgm:spPr/>
      <dgm:t>
        <a:bodyPr/>
        <a:lstStyle/>
        <a:p>
          <a:endParaRPr lang="en-US"/>
        </a:p>
      </dgm:t>
    </dgm:pt>
    <dgm:pt modelId="{10C7E285-C45E-4875-AD64-8AEA0A6CAED0}" type="sibTrans" cxnId="{AC2612B8-ABAB-476C-AB5F-3969D753B723}">
      <dgm:prSet/>
      <dgm:spPr/>
      <dgm:t>
        <a:bodyPr/>
        <a:lstStyle/>
        <a:p>
          <a:endParaRPr lang="en-US"/>
        </a:p>
      </dgm:t>
    </dgm:pt>
    <dgm:pt modelId="{27F293CB-A2F3-41B2-8687-B140F22ECAFB}">
      <dgm:prSet/>
      <dgm:spPr/>
      <dgm:t>
        <a:bodyPr/>
        <a:lstStyle/>
        <a:p>
          <a:r>
            <a:rPr lang="en-GB"/>
            <a:t>The young people that took part in these sessions really enjoyed taking part.</a:t>
          </a:r>
          <a:endParaRPr lang="en-US"/>
        </a:p>
      </dgm:t>
    </dgm:pt>
    <dgm:pt modelId="{0F6ED6A0-A8E7-475F-AB1C-9D37F02C4101}" type="parTrans" cxnId="{76BA02BF-0421-4636-822E-B85A142DA17E}">
      <dgm:prSet/>
      <dgm:spPr/>
      <dgm:t>
        <a:bodyPr/>
        <a:lstStyle/>
        <a:p>
          <a:endParaRPr lang="en-US"/>
        </a:p>
      </dgm:t>
    </dgm:pt>
    <dgm:pt modelId="{8AF12896-44BD-402D-A46D-13A6DBAD53D3}" type="sibTrans" cxnId="{76BA02BF-0421-4636-822E-B85A142DA17E}">
      <dgm:prSet/>
      <dgm:spPr/>
      <dgm:t>
        <a:bodyPr/>
        <a:lstStyle/>
        <a:p>
          <a:endParaRPr lang="en-US"/>
        </a:p>
      </dgm:t>
    </dgm:pt>
    <dgm:pt modelId="{5C6E30BD-9363-4249-8B47-852B716B79CE}">
      <dgm:prSet/>
      <dgm:spPr/>
      <dgm:t>
        <a:bodyPr/>
        <a:lstStyle/>
        <a:p>
          <a:r>
            <a:rPr lang="en-GB"/>
            <a:t>The session at Craig Dunain was thoroughly enjoyed as it was somewhere different </a:t>
          </a:r>
          <a:endParaRPr lang="en-US"/>
        </a:p>
      </dgm:t>
    </dgm:pt>
    <dgm:pt modelId="{06270BA9-97D0-42FA-B037-4EB13F150F4E}" type="parTrans" cxnId="{0B5273BB-4743-4F43-804F-3889399825A5}">
      <dgm:prSet/>
      <dgm:spPr/>
      <dgm:t>
        <a:bodyPr/>
        <a:lstStyle/>
        <a:p>
          <a:endParaRPr lang="en-US"/>
        </a:p>
      </dgm:t>
    </dgm:pt>
    <dgm:pt modelId="{47E307B1-008F-45B8-8D4F-92939D8800BF}" type="sibTrans" cxnId="{0B5273BB-4743-4F43-804F-3889399825A5}">
      <dgm:prSet/>
      <dgm:spPr/>
      <dgm:t>
        <a:bodyPr/>
        <a:lstStyle/>
        <a:p>
          <a:endParaRPr lang="en-US"/>
        </a:p>
      </dgm:t>
    </dgm:pt>
    <dgm:pt modelId="{68F814F5-EEB9-4E49-A917-E18AC7A1C175}" type="pres">
      <dgm:prSet presAssocID="{FDA60EFD-6F2B-4CDB-A741-FAC42204F7B8}" presName="linear" presStyleCnt="0">
        <dgm:presLayoutVars>
          <dgm:animLvl val="lvl"/>
          <dgm:resizeHandles val="exact"/>
        </dgm:presLayoutVars>
      </dgm:prSet>
      <dgm:spPr/>
      <dgm:t>
        <a:bodyPr/>
        <a:lstStyle/>
        <a:p>
          <a:endParaRPr lang="en-GB"/>
        </a:p>
      </dgm:t>
    </dgm:pt>
    <dgm:pt modelId="{6AAAEC06-C160-4778-BC0E-70880FC0ADF9}" type="pres">
      <dgm:prSet presAssocID="{FB89A106-50F0-4A85-9C06-A6ED55D946CA}" presName="parentText" presStyleLbl="node1" presStyleIdx="0" presStyleCnt="5">
        <dgm:presLayoutVars>
          <dgm:chMax val="0"/>
          <dgm:bulletEnabled val="1"/>
        </dgm:presLayoutVars>
      </dgm:prSet>
      <dgm:spPr/>
      <dgm:t>
        <a:bodyPr/>
        <a:lstStyle/>
        <a:p>
          <a:endParaRPr lang="en-GB"/>
        </a:p>
      </dgm:t>
    </dgm:pt>
    <dgm:pt modelId="{A5C554B7-FE83-49AE-89D3-E57639E16C71}" type="pres">
      <dgm:prSet presAssocID="{3AB74107-89D4-4EF9-AD99-179C511F3CDD}" presName="spacer" presStyleCnt="0"/>
      <dgm:spPr/>
    </dgm:pt>
    <dgm:pt modelId="{22C23748-2BE9-451C-A1C7-178C43906723}" type="pres">
      <dgm:prSet presAssocID="{E78B8E71-BF5D-457A-A4A1-5DAE7C196FE7}" presName="parentText" presStyleLbl="node1" presStyleIdx="1" presStyleCnt="5">
        <dgm:presLayoutVars>
          <dgm:chMax val="0"/>
          <dgm:bulletEnabled val="1"/>
        </dgm:presLayoutVars>
      </dgm:prSet>
      <dgm:spPr/>
      <dgm:t>
        <a:bodyPr/>
        <a:lstStyle/>
        <a:p>
          <a:endParaRPr lang="en-GB"/>
        </a:p>
      </dgm:t>
    </dgm:pt>
    <dgm:pt modelId="{92F5580F-296A-41A8-983F-026F9051D65C}" type="pres">
      <dgm:prSet presAssocID="{ED27FA0B-9668-4DB9-A287-B44ED94AFF35}" presName="spacer" presStyleCnt="0"/>
      <dgm:spPr/>
    </dgm:pt>
    <dgm:pt modelId="{8CBB407E-7AA6-482F-BBD9-2A4C5B4C5F39}" type="pres">
      <dgm:prSet presAssocID="{11A77A77-63A7-497C-AD51-08C35D9FC3DA}" presName="parentText" presStyleLbl="node1" presStyleIdx="2" presStyleCnt="5">
        <dgm:presLayoutVars>
          <dgm:chMax val="0"/>
          <dgm:bulletEnabled val="1"/>
        </dgm:presLayoutVars>
      </dgm:prSet>
      <dgm:spPr/>
      <dgm:t>
        <a:bodyPr/>
        <a:lstStyle/>
        <a:p>
          <a:endParaRPr lang="en-GB"/>
        </a:p>
      </dgm:t>
    </dgm:pt>
    <dgm:pt modelId="{0FC3CD6F-E1DC-42D7-AAA7-E1000D73FDC9}" type="pres">
      <dgm:prSet presAssocID="{10C7E285-C45E-4875-AD64-8AEA0A6CAED0}" presName="spacer" presStyleCnt="0"/>
      <dgm:spPr/>
    </dgm:pt>
    <dgm:pt modelId="{B44E361C-8817-4095-85D7-A5DD924988BB}" type="pres">
      <dgm:prSet presAssocID="{27F293CB-A2F3-41B2-8687-B140F22ECAFB}" presName="parentText" presStyleLbl="node1" presStyleIdx="3" presStyleCnt="5">
        <dgm:presLayoutVars>
          <dgm:chMax val="0"/>
          <dgm:bulletEnabled val="1"/>
        </dgm:presLayoutVars>
      </dgm:prSet>
      <dgm:spPr/>
      <dgm:t>
        <a:bodyPr/>
        <a:lstStyle/>
        <a:p>
          <a:endParaRPr lang="en-GB"/>
        </a:p>
      </dgm:t>
    </dgm:pt>
    <dgm:pt modelId="{B88DCC35-F49A-46BC-9CB8-0BF174C5B54E}" type="pres">
      <dgm:prSet presAssocID="{8AF12896-44BD-402D-A46D-13A6DBAD53D3}" presName="spacer" presStyleCnt="0"/>
      <dgm:spPr/>
    </dgm:pt>
    <dgm:pt modelId="{5ECF5D50-79DD-47FE-A11F-3F8BDCBFDF81}" type="pres">
      <dgm:prSet presAssocID="{5C6E30BD-9363-4249-8B47-852B716B79CE}" presName="parentText" presStyleLbl="node1" presStyleIdx="4" presStyleCnt="5">
        <dgm:presLayoutVars>
          <dgm:chMax val="0"/>
          <dgm:bulletEnabled val="1"/>
        </dgm:presLayoutVars>
      </dgm:prSet>
      <dgm:spPr/>
      <dgm:t>
        <a:bodyPr/>
        <a:lstStyle/>
        <a:p>
          <a:endParaRPr lang="en-GB"/>
        </a:p>
      </dgm:t>
    </dgm:pt>
  </dgm:ptLst>
  <dgm:cxnLst>
    <dgm:cxn modelId="{0C228421-26C2-4917-B749-E223106F3FA4}" type="presOf" srcId="{5C6E30BD-9363-4249-8B47-852B716B79CE}" destId="{5ECF5D50-79DD-47FE-A11F-3F8BDCBFDF81}" srcOrd="0" destOrd="0" presId="urn:microsoft.com/office/officeart/2005/8/layout/vList2"/>
    <dgm:cxn modelId="{AC2612B8-ABAB-476C-AB5F-3969D753B723}" srcId="{FDA60EFD-6F2B-4CDB-A741-FAC42204F7B8}" destId="{11A77A77-63A7-497C-AD51-08C35D9FC3DA}" srcOrd="2" destOrd="0" parTransId="{15072098-1B50-4FBF-A329-D0C94EA173BE}" sibTransId="{10C7E285-C45E-4875-AD64-8AEA0A6CAED0}"/>
    <dgm:cxn modelId="{0B5273BB-4743-4F43-804F-3889399825A5}" srcId="{FDA60EFD-6F2B-4CDB-A741-FAC42204F7B8}" destId="{5C6E30BD-9363-4249-8B47-852B716B79CE}" srcOrd="4" destOrd="0" parTransId="{06270BA9-97D0-42FA-B037-4EB13F150F4E}" sibTransId="{47E307B1-008F-45B8-8D4F-92939D8800BF}"/>
    <dgm:cxn modelId="{97E1EAA9-7BB3-409A-8451-1334C1D32C65}" type="presOf" srcId="{E78B8E71-BF5D-457A-A4A1-5DAE7C196FE7}" destId="{22C23748-2BE9-451C-A1C7-178C43906723}" srcOrd="0" destOrd="0" presId="urn:microsoft.com/office/officeart/2005/8/layout/vList2"/>
    <dgm:cxn modelId="{0C42ECC5-67A9-4C14-979A-FD01E1303921}" type="presOf" srcId="{FDA60EFD-6F2B-4CDB-A741-FAC42204F7B8}" destId="{68F814F5-EEB9-4E49-A917-E18AC7A1C175}" srcOrd="0" destOrd="0" presId="urn:microsoft.com/office/officeart/2005/8/layout/vList2"/>
    <dgm:cxn modelId="{6EC0B946-EAE1-49AE-8819-8B072EA8363A}" type="presOf" srcId="{11A77A77-63A7-497C-AD51-08C35D9FC3DA}" destId="{8CBB407E-7AA6-482F-BBD9-2A4C5B4C5F39}" srcOrd="0" destOrd="0" presId="urn:microsoft.com/office/officeart/2005/8/layout/vList2"/>
    <dgm:cxn modelId="{866F8A13-51E5-4C5C-917C-D2383A25453C}" srcId="{FDA60EFD-6F2B-4CDB-A741-FAC42204F7B8}" destId="{FB89A106-50F0-4A85-9C06-A6ED55D946CA}" srcOrd="0" destOrd="0" parTransId="{43785D81-CC52-4894-935F-61027CE3BE2F}" sibTransId="{3AB74107-89D4-4EF9-AD99-179C511F3CDD}"/>
    <dgm:cxn modelId="{49617F80-FF43-4FA7-B867-63CCBB558065}" type="presOf" srcId="{27F293CB-A2F3-41B2-8687-B140F22ECAFB}" destId="{B44E361C-8817-4095-85D7-A5DD924988BB}" srcOrd="0" destOrd="0" presId="urn:microsoft.com/office/officeart/2005/8/layout/vList2"/>
    <dgm:cxn modelId="{84B10825-8FA9-4722-A1D4-32A5EF0D3298}" srcId="{FDA60EFD-6F2B-4CDB-A741-FAC42204F7B8}" destId="{E78B8E71-BF5D-457A-A4A1-5DAE7C196FE7}" srcOrd="1" destOrd="0" parTransId="{0F750365-4F9A-42D2-BA98-127237AE6E7A}" sibTransId="{ED27FA0B-9668-4DB9-A287-B44ED94AFF35}"/>
    <dgm:cxn modelId="{76BA02BF-0421-4636-822E-B85A142DA17E}" srcId="{FDA60EFD-6F2B-4CDB-A741-FAC42204F7B8}" destId="{27F293CB-A2F3-41B2-8687-B140F22ECAFB}" srcOrd="3" destOrd="0" parTransId="{0F6ED6A0-A8E7-475F-AB1C-9D37F02C4101}" sibTransId="{8AF12896-44BD-402D-A46D-13A6DBAD53D3}"/>
    <dgm:cxn modelId="{02BD29D4-C5E3-423A-B770-7FCC7B3EBB10}" type="presOf" srcId="{FB89A106-50F0-4A85-9C06-A6ED55D946CA}" destId="{6AAAEC06-C160-4778-BC0E-70880FC0ADF9}" srcOrd="0" destOrd="0" presId="urn:microsoft.com/office/officeart/2005/8/layout/vList2"/>
    <dgm:cxn modelId="{AFFC5E96-289F-4E81-A004-6782EBDF8213}" type="presParOf" srcId="{68F814F5-EEB9-4E49-A917-E18AC7A1C175}" destId="{6AAAEC06-C160-4778-BC0E-70880FC0ADF9}" srcOrd="0" destOrd="0" presId="urn:microsoft.com/office/officeart/2005/8/layout/vList2"/>
    <dgm:cxn modelId="{B1D44476-EC51-4F02-9725-9C1D68A19A39}" type="presParOf" srcId="{68F814F5-EEB9-4E49-A917-E18AC7A1C175}" destId="{A5C554B7-FE83-49AE-89D3-E57639E16C71}" srcOrd="1" destOrd="0" presId="urn:microsoft.com/office/officeart/2005/8/layout/vList2"/>
    <dgm:cxn modelId="{79ABAAB7-B5B7-40A5-BA4F-4E5814A9A7BF}" type="presParOf" srcId="{68F814F5-EEB9-4E49-A917-E18AC7A1C175}" destId="{22C23748-2BE9-451C-A1C7-178C43906723}" srcOrd="2" destOrd="0" presId="urn:microsoft.com/office/officeart/2005/8/layout/vList2"/>
    <dgm:cxn modelId="{5CC7336D-3D55-4E0C-AA16-D789F07FDD6F}" type="presParOf" srcId="{68F814F5-EEB9-4E49-A917-E18AC7A1C175}" destId="{92F5580F-296A-41A8-983F-026F9051D65C}" srcOrd="3" destOrd="0" presId="urn:microsoft.com/office/officeart/2005/8/layout/vList2"/>
    <dgm:cxn modelId="{6F9C2CCD-1B8D-4838-94D0-4246A54D3C98}" type="presParOf" srcId="{68F814F5-EEB9-4E49-A917-E18AC7A1C175}" destId="{8CBB407E-7AA6-482F-BBD9-2A4C5B4C5F39}" srcOrd="4" destOrd="0" presId="urn:microsoft.com/office/officeart/2005/8/layout/vList2"/>
    <dgm:cxn modelId="{CA4D5360-35AB-4D3A-8705-3CFA437DAEB1}" type="presParOf" srcId="{68F814F5-EEB9-4E49-A917-E18AC7A1C175}" destId="{0FC3CD6F-E1DC-42D7-AAA7-E1000D73FDC9}" srcOrd="5" destOrd="0" presId="urn:microsoft.com/office/officeart/2005/8/layout/vList2"/>
    <dgm:cxn modelId="{1B551B76-B71A-4E46-8719-667D59DCE785}" type="presParOf" srcId="{68F814F5-EEB9-4E49-A917-E18AC7A1C175}" destId="{B44E361C-8817-4095-85D7-A5DD924988BB}" srcOrd="6" destOrd="0" presId="urn:microsoft.com/office/officeart/2005/8/layout/vList2"/>
    <dgm:cxn modelId="{963156DD-9FD4-49A0-A1F4-4BFA4BEDF3ED}" type="presParOf" srcId="{68F814F5-EEB9-4E49-A917-E18AC7A1C175}" destId="{B88DCC35-F49A-46BC-9CB8-0BF174C5B54E}" srcOrd="7" destOrd="0" presId="urn:microsoft.com/office/officeart/2005/8/layout/vList2"/>
    <dgm:cxn modelId="{26C014BD-04D7-4CF2-ABFC-90AA107175E7}" type="presParOf" srcId="{68F814F5-EEB9-4E49-A917-E18AC7A1C175}" destId="{5ECF5D50-79DD-47FE-A11F-3F8BDCBFDF81}"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4C7356-2685-49D8-95C6-1590B78A2F7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C8CB5613-CF27-4DAB-9FD0-6B9951755808}">
      <dgm:prSet/>
      <dgm:spPr/>
      <dgm:t>
        <a:bodyPr/>
        <a:lstStyle/>
        <a:p>
          <a:r>
            <a:rPr lang="en-GB"/>
            <a:t>Archery – young people attended and learned about safety and enjoyed, some of the young people had never played archery before,</a:t>
          </a:r>
          <a:endParaRPr lang="en-US"/>
        </a:p>
      </dgm:t>
    </dgm:pt>
    <dgm:pt modelId="{634AD726-424F-4525-9E11-5E4049A60FF0}" type="parTrans" cxnId="{0EEB41E5-1C77-46EE-A74E-AC82AED1F023}">
      <dgm:prSet/>
      <dgm:spPr/>
      <dgm:t>
        <a:bodyPr/>
        <a:lstStyle/>
        <a:p>
          <a:endParaRPr lang="en-US"/>
        </a:p>
      </dgm:t>
    </dgm:pt>
    <dgm:pt modelId="{994A2EA3-B4A8-49DE-9D67-689F3F9B4694}" type="sibTrans" cxnId="{0EEB41E5-1C77-46EE-A74E-AC82AED1F023}">
      <dgm:prSet/>
      <dgm:spPr/>
      <dgm:t>
        <a:bodyPr/>
        <a:lstStyle/>
        <a:p>
          <a:endParaRPr lang="en-US"/>
        </a:p>
      </dgm:t>
    </dgm:pt>
    <dgm:pt modelId="{8AD26FAF-4719-46EA-AF01-008AD57DF248}">
      <dgm:prSet/>
      <dgm:spPr/>
      <dgm:t>
        <a:bodyPr/>
        <a:lstStyle/>
        <a:p>
          <a:r>
            <a:rPr lang="en-GB"/>
            <a:t>Dave from Wildwoodz explained how to use the bow and how to shoot the arrows, </a:t>
          </a:r>
          <a:endParaRPr lang="en-US"/>
        </a:p>
      </dgm:t>
    </dgm:pt>
    <dgm:pt modelId="{84282F7A-B81F-4615-A9A3-11BCD284B614}" type="parTrans" cxnId="{B10E2258-A31F-46AD-B74B-2FF09E065A59}">
      <dgm:prSet/>
      <dgm:spPr/>
      <dgm:t>
        <a:bodyPr/>
        <a:lstStyle/>
        <a:p>
          <a:endParaRPr lang="en-US"/>
        </a:p>
      </dgm:t>
    </dgm:pt>
    <dgm:pt modelId="{EA940B13-500B-45A8-B206-C3E090C54A19}" type="sibTrans" cxnId="{B10E2258-A31F-46AD-B74B-2FF09E065A59}">
      <dgm:prSet/>
      <dgm:spPr/>
      <dgm:t>
        <a:bodyPr/>
        <a:lstStyle/>
        <a:p>
          <a:endParaRPr lang="en-US"/>
        </a:p>
      </dgm:t>
    </dgm:pt>
    <dgm:pt modelId="{BF5ADD24-F0DC-4F39-9187-09F022768A02}">
      <dgm:prSet/>
      <dgm:spPr/>
      <dgm:t>
        <a:bodyPr/>
        <a:lstStyle/>
        <a:p>
          <a:r>
            <a:rPr lang="en-GB"/>
            <a:t>Paintball – the group who attended were learning how to play the game as part of a team and to help team mates out, and to see which team would win,</a:t>
          </a:r>
          <a:endParaRPr lang="en-US"/>
        </a:p>
      </dgm:t>
    </dgm:pt>
    <dgm:pt modelId="{1057722F-3097-4589-AFFE-5AA49AB3C9BC}" type="parTrans" cxnId="{DED20DD9-6A65-411D-B7DE-549540C742AB}">
      <dgm:prSet/>
      <dgm:spPr/>
      <dgm:t>
        <a:bodyPr/>
        <a:lstStyle/>
        <a:p>
          <a:endParaRPr lang="en-US"/>
        </a:p>
      </dgm:t>
    </dgm:pt>
    <dgm:pt modelId="{BBE7DCCD-2220-480C-8BEE-DA160F40E8DC}" type="sibTrans" cxnId="{DED20DD9-6A65-411D-B7DE-549540C742AB}">
      <dgm:prSet/>
      <dgm:spPr/>
      <dgm:t>
        <a:bodyPr/>
        <a:lstStyle/>
        <a:p>
          <a:endParaRPr lang="en-US"/>
        </a:p>
      </dgm:t>
    </dgm:pt>
    <dgm:pt modelId="{1208FA37-1470-412F-B6F5-DE39E000057F}">
      <dgm:prSet/>
      <dgm:spPr/>
      <dgm:t>
        <a:bodyPr/>
        <a:lstStyle/>
        <a:p>
          <a:r>
            <a:rPr lang="en-GB" dirty="0"/>
            <a:t>These were the highest rated activity of the programme – 2 young people asked if they could book their spaces for next year.</a:t>
          </a:r>
          <a:endParaRPr lang="en-US" dirty="0"/>
        </a:p>
      </dgm:t>
    </dgm:pt>
    <dgm:pt modelId="{705A4222-5F9B-40A1-A7D6-DAA517CA6748}" type="parTrans" cxnId="{BDDCBA21-8327-43B3-B629-109311C51715}">
      <dgm:prSet/>
      <dgm:spPr/>
      <dgm:t>
        <a:bodyPr/>
        <a:lstStyle/>
        <a:p>
          <a:endParaRPr lang="en-US"/>
        </a:p>
      </dgm:t>
    </dgm:pt>
    <dgm:pt modelId="{3106A18A-9732-4EF1-8D59-E6F54CECF37F}" type="sibTrans" cxnId="{BDDCBA21-8327-43B3-B629-109311C51715}">
      <dgm:prSet/>
      <dgm:spPr/>
      <dgm:t>
        <a:bodyPr/>
        <a:lstStyle/>
        <a:p>
          <a:endParaRPr lang="en-US"/>
        </a:p>
      </dgm:t>
    </dgm:pt>
    <dgm:pt modelId="{4524F2D1-452D-45D0-80A2-AD98180E5FC8}">
      <dgm:prSet/>
      <dgm:spPr/>
      <dgm:t>
        <a:bodyPr/>
        <a:lstStyle/>
        <a:p>
          <a:r>
            <a:rPr lang="en-GB"/>
            <a:t>Dave said “the behaviour from the group was impeccable” </a:t>
          </a:r>
          <a:endParaRPr lang="en-US"/>
        </a:p>
      </dgm:t>
    </dgm:pt>
    <dgm:pt modelId="{C17FFFA1-CF12-488D-8930-7C375804A9AA}" type="parTrans" cxnId="{409661F5-F3C4-4FC0-BB3D-7B804F750F9E}">
      <dgm:prSet/>
      <dgm:spPr/>
      <dgm:t>
        <a:bodyPr/>
        <a:lstStyle/>
        <a:p>
          <a:endParaRPr lang="en-US"/>
        </a:p>
      </dgm:t>
    </dgm:pt>
    <dgm:pt modelId="{96A9E288-47A6-43A8-B98B-FB4CEE2A0277}" type="sibTrans" cxnId="{409661F5-F3C4-4FC0-BB3D-7B804F750F9E}">
      <dgm:prSet/>
      <dgm:spPr/>
      <dgm:t>
        <a:bodyPr/>
        <a:lstStyle/>
        <a:p>
          <a:endParaRPr lang="en-US"/>
        </a:p>
      </dgm:t>
    </dgm:pt>
    <dgm:pt modelId="{A65A4B39-6173-482D-8F24-99A8CBAE33E7}" type="pres">
      <dgm:prSet presAssocID="{994C7356-2685-49D8-95C6-1590B78A2F70}" presName="linear" presStyleCnt="0">
        <dgm:presLayoutVars>
          <dgm:animLvl val="lvl"/>
          <dgm:resizeHandles val="exact"/>
        </dgm:presLayoutVars>
      </dgm:prSet>
      <dgm:spPr/>
      <dgm:t>
        <a:bodyPr/>
        <a:lstStyle/>
        <a:p>
          <a:endParaRPr lang="en-GB"/>
        </a:p>
      </dgm:t>
    </dgm:pt>
    <dgm:pt modelId="{C8252463-6042-4B20-BDCE-EE8010B17F5A}" type="pres">
      <dgm:prSet presAssocID="{C8CB5613-CF27-4DAB-9FD0-6B9951755808}" presName="parentText" presStyleLbl="node1" presStyleIdx="0" presStyleCnt="5">
        <dgm:presLayoutVars>
          <dgm:chMax val="0"/>
          <dgm:bulletEnabled val="1"/>
        </dgm:presLayoutVars>
      </dgm:prSet>
      <dgm:spPr/>
      <dgm:t>
        <a:bodyPr/>
        <a:lstStyle/>
        <a:p>
          <a:endParaRPr lang="en-GB"/>
        </a:p>
      </dgm:t>
    </dgm:pt>
    <dgm:pt modelId="{86F7471E-2C41-4843-9326-D02E14A9B012}" type="pres">
      <dgm:prSet presAssocID="{994A2EA3-B4A8-49DE-9D67-689F3F9B4694}" presName="spacer" presStyleCnt="0"/>
      <dgm:spPr/>
    </dgm:pt>
    <dgm:pt modelId="{C0FE1D6B-FB54-4C36-ACEE-AEA0F21D2723}" type="pres">
      <dgm:prSet presAssocID="{8AD26FAF-4719-46EA-AF01-008AD57DF248}" presName="parentText" presStyleLbl="node1" presStyleIdx="1" presStyleCnt="5">
        <dgm:presLayoutVars>
          <dgm:chMax val="0"/>
          <dgm:bulletEnabled val="1"/>
        </dgm:presLayoutVars>
      </dgm:prSet>
      <dgm:spPr/>
      <dgm:t>
        <a:bodyPr/>
        <a:lstStyle/>
        <a:p>
          <a:endParaRPr lang="en-GB"/>
        </a:p>
      </dgm:t>
    </dgm:pt>
    <dgm:pt modelId="{1814508E-700B-4547-9F96-C946B80D63AB}" type="pres">
      <dgm:prSet presAssocID="{EA940B13-500B-45A8-B206-C3E090C54A19}" presName="spacer" presStyleCnt="0"/>
      <dgm:spPr/>
    </dgm:pt>
    <dgm:pt modelId="{AB46C4CD-4D92-4C71-B88B-831167DD2457}" type="pres">
      <dgm:prSet presAssocID="{BF5ADD24-F0DC-4F39-9187-09F022768A02}" presName="parentText" presStyleLbl="node1" presStyleIdx="2" presStyleCnt="5">
        <dgm:presLayoutVars>
          <dgm:chMax val="0"/>
          <dgm:bulletEnabled val="1"/>
        </dgm:presLayoutVars>
      </dgm:prSet>
      <dgm:spPr/>
      <dgm:t>
        <a:bodyPr/>
        <a:lstStyle/>
        <a:p>
          <a:endParaRPr lang="en-GB"/>
        </a:p>
      </dgm:t>
    </dgm:pt>
    <dgm:pt modelId="{CF47F82F-E943-4426-AD81-EB8D2807B337}" type="pres">
      <dgm:prSet presAssocID="{BBE7DCCD-2220-480C-8BEE-DA160F40E8DC}" presName="spacer" presStyleCnt="0"/>
      <dgm:spPr/>
    </dgm:pt>
    <dgm:pt modelId="{8992A2DE-9E2B-40D7-B3B0-24EED5F686C5}" type="pres">
      <dgm:prSet presAssocID="{1208FA37-1470-412F-B6F5-DE39E000057F}" presName="parentText" presStyleLbl="node1" presStyleIdx="3" presStyleCnt="5">
        <dgm:presLayoutVars>
          <dgm:chMax val="0"/>
          <dgm:bulletEnabled val="1"/>
        </dgm:presLayoutVars>
      </dgm:prSet>
      <dgm:spPr/>
      <dgm:t>
        <a:bodyPr/>
        <a:lstStyle/>
        <a:p>
          <a:endParaRPr lang="en-GB"/>
        </a:p>
      </dgm:t>
    </dgm:pt>
    <dgm:pt modelId="{6FD6E56E-E367-4EE7-9209-F78BDA924150}" type="pres">
      <dgm:prSet presAssocID="{3106A18A-9732-4EF1-8D59-E6F54CECF37F}" presName="spacer" presStyleCnt="0"/>
      <dgm:spPr/>
    </dgm:pt>
    <dgm:pt modelId="{3C74193E-DE1A-4DE3-A2CC-7E6CA260FE25}" type="pres">
      <dgm:prSet presAssocID="{4524F2D1-452D-45D0-80A2-AD98180E5FC8}" presName="parentText" presStyleLbl="node1" presStyleIdx="4" presStyleCnt="5">
        <dgm:presLayoutVars>
          <dgm:chMax val="0"/>
          <dgm:bulletEnabled val="1"/>
        </dgm:presLayoutVars>
      </dgm:prSet>
      <dgm:spPr/>
      <dgm:t>
        <a:bodyPr/>
        <a:lstStyle/>
        <a:p>
          <a:endParaRPr lang="en-GB"/>
        </a:p>
      </dgm:t>
    </dgm:pt>
  </dgm:ptLst>
  <dgm:cxnLst>
    <dgm:cxn modelId="{C464DDB9-18C9-4DF4-8602-14FC40CD3AEA}" type="presOf" srcId="{1208FA37-1470-412F-B6F5-DE39E000057F}" destId="{8992A2DE-9E2B-40D7-B3B0-24EED5F686C5}" srcOrd="0" destOrd="0" presId="urn:microsoft.com/office/officeart/2005/8/layout/vList2"/>
    <dgm:cxn modelId="{82F68A1C-BA02-41CF-AF3F-6D4ECEE87A83}" type="presOf" srcId="{4524F2D1-452D-45D0-80A2-AD98180E5FC8}" destId="{3C74193E-DE1A-4DE3-A2CC-7E6CA260FE25}" srcOrd="0" destOrd="0" presId="urn:microsoft.com/office/officeart/2005/8/layout/vList2"/>
    <dgm:cxn modelId="{409661F5-F3C4-4FC0-BB3D-7B804F750F9E}" srcId="{994C7356-2685-49D8-95C6-1590B78A2F70}" destId="{4524F2D1-452D-45D0-80A2-AD98180E5FC8}" srcOrd="4" destOrd="0" parTransId="{C17FFFA1-CF12-488D-8930-7C375804A9AA}" sibTransId="{96A9E288-47A6-43A8-B98B-FB4CEE2A0277}"/>
    <dgm:cxn modelId="{10AE8EB2-63AF-49D4-BDF3-1DE584BE94F7}" type="presOf" srcId="{C8CB5613-CF27-4DAB-9FD0-6B9951755808}" destId="{C8252463-6042-4B20-BDCE-EE8010B17F5A}" srcOrd="0" destOrd="0" presId="urn:microsoft.com/office/officeart/2005/8/layout/vList2"/>
    <dgm:cxn modelId="{531545C8-87CD-4D41-A69C-8C337834EC1E}" type="presOf" srcId="{BF5ADD24-F0DC-4F39-9187-09F022768A02}" destId="{AB46C4CD-4D92-4C71-B88B-831167DD2457}" srcOrd="0" destOrd="0" presId="urn:microsoft.com/office/officeart/2005/8/layout/vList2"/>
    <dgm:cxn modelId="{B10E2258-A31F-46AD-B74B-2FF09E065A59}" srcId="{994C7356-2685-49D8-95C6-1590B78A2F70}" destId="{8AD26FAF-4719-46EA-AF01-008AD57DF248}" srcOrd="1" destOrd="0" parTransId="{84282F7A-B81F-4615-A9A3-11BCD284B614}" sibTransId="{EA940B13-500B-45A8-B206-C3E090C54A19}"/>
    <dgm:cxn modelId="{F22CF731-3369-44E4-8FDD-373AF8DA7A75}" type="presOf" srcId="{8AD26FAF-4719-46EA-AF01-008AD57DF248}" destId="{C0FE1D6B-FB54-4C36-ACEE-AEA0F21D2723}" srcOrd="0" destOrd="0" presId="urn:microsoft.com/office/officeart/2005/8/layout/vList2"/>
    <dgm:cxn modelId="{BDDCBA21-8327-43B3-B629-109311C51715}" srcId="{994C7356-2685-49D8-95C6-1590B78A2F70}" destId="{1208FA37-1470-412F-B6F5-DE39E000057F}" srcOrd="3" destOrd="0" parTransId="{705A4222-5F9B-40A1-A7D6-DAA517CA6748}" sibTransId="{3106A18A-9732-4EF1-8D59-E6F54CECF37F}"/>
    <dgm:cxn modelId="{D22A3F0C-CCA7-410F-9E4E-965A8726C676}" type="presOf" srcId="{994C7356-2685-49D8-95C6-1590B78A2F70}" destId="{A65A4B39-6173-482D-8F24-99A8CBAE33E7}" srcOrd="0" destOrd="0" presId="urn:microsoft.com/office/officeart/2005/8/layout/vList2"/>
    <dgm:cxn modelId="{0EEB41E5-1C77-46EE-A74E-AC82AED1F023}" srcId="{994C7356-2685-49D8-95C6-1590B78A2F70}" destId="{C8CB5613-CF27-4DAB-9FD0-6B9951755808}" srcOrd="0" destOrd="0" parTransId="{634AD726-424F-4525-9E11-5E4049A60FF0}" sibTransId="{994A2EA3-B4A8-49DE-9D67-689F3F9B4694}"/>
    <dgm:cxn modelId="{DED20DD9-6A65-411D-B7DE-549540C742AB}" srcId="{994C7356-2685-49D8-95C6-1590B78A2F70}" destId="{BF5ADD24-F0DC-4F39-9187-09F022768A02}" srcOrd="2" destOrd="0" parTransId="{1057722F-3097-4589-AFFE-5AA49AB3C9BC}" sibTransId="{BBE7DCCD-2220-480C-8BEE-DA160F40E8DC}"/>
    <dgm:cxn modelId="{C31649B0-4EEC-4D71-A54A-B7DCD29E9523}" type="presParOf" srcId="{A65A4B39-6173-482D-8F24-99A8CBAE33E7}" destId="{C8252463-6042-4B20-BDCE-EE8010B17F5A}" srcOrd="0" destOrd="0" presId="urn:microsoft.com/office/officeart/2005/8/layout/vList2"/>
    <dgm:cxn modelId="{1E381F2B-147B-4D14-B96D-BD33AF75D7F2}" type="presParOf" srcId="{A65A4B39-6173-482D-8F24-99A8CBAE33E7}" destId="{86F7471E-2C41-4843-9326-D02E14A9B012}" srcOrd="1" destOrd="0" presId="urn:microsoft.com/office/officeart/2005/8/layout/vList2"/>
    <dgm:cxn modelId="{8A44748D-88F0-4117-97EE-6A13F91530A2}" type="presParOf" srcId="{A65A4B39-6173-482D-8F24-99A8CBAE33E7}" destId="{C0FE1D6B-FB54-4C36-ACEE-AEA0F21D2723}" srcOrd="2" destOrd="0" presId="urn:microsoft.com/office/officeart/2005/8/layout/vList2"/>
    <dgm:cxn modelId="{A3988A77-2063-445E-A122-DF929ED46DCF}" type="presParOf" srcId="{A65A4B39-6173-482D-8F24-99A8CBAE33E7}" destId="{1814508E-700B-4547-9F96-C946B80D63AB}" srcOrd="3" destOrd="0" presId="urn:microsoft.com/office/officeart/2005/8/layout/vList2"/>
    <dgm:cxn modelId="{CECB4AAB-85F9-4F53-B41B-94160B42622D}" type="presParOf" srcId="{A65A4B39-6173-482D-8F24-99A8CBAE33E7}" destId="{AB46C4CD-4D92-4C71-B88B-831167DD2457}" srcOrd="4" destOrd="0" presId="urn:microsoft.com/office/officeart/2005/8/layout/vList2"/>
    <dgm:cxn modelId="{D11102E8-9CA2-4C40-9C1E-956061A6BE2B}" type="presParOf" srcId="{A65A4B39-6173-482D-8F24-99A8CBAE33E7}" destId="{CF47F82F-E943-4426-AD81-EB8D2807B337}" srcOrd="5" destOrd="0" presId="urn:microsoft.com/office/officeart/2005/8/layout/vList2"/>
    <dgm:cxn modelId="{3C22E6D5-3814-4AB0-8FC4-C2FF65AA417F}" type="presParOf" srcId="{A65A4B39-6173-482D-8F24-99A8CBAE33E7}" destId="{8992A2DE-9E2B-40D7-B3B0-24EED5F686C5}" srcOrd="6" destOrd="0" presId="urn:microsoft.com/office/officeart/2005/8/layout/vList2"/>
    <dgm:cxn modelId="{FC49096D-023C-4F4C-9D54-9C6D02F751BE}" type="presParOf" srcId="{A65A4B39-6173-482D-8F24-99A8CBAE33E7}" destId="{6FD6E56E-E367-4EE7-9209-F78BDA924150}" srcOrd="7" destOrd="0" presId="urn:microsoft.com/office/officeart/2005/8/layout/vList2"/>
    <dgm:cxn modelId="{F2F5F270-BF61-43FE-82FB-0053BF3EAE6E}" type="presParOf" srcId="{A65A4B39-6173-482D-8F24-99A8CBAE33E7}" destId="{3C74193E-DE1A-4DE3-A2CC-7E6CA260FE25}"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0E5711-6C52-4BFD-9C22-FF7C814DB3E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268D056-41E4-4B42-9D8E-27612D457D83}">
      <dgm:prSet/>
      <dgm:spPr/>
      <dgm:t>
        <a:bodyPr/>
        <a:lstStyle/>
        <a:p>
          <a:r>
            <a:rPr lang="en-GB"/>
            <a:t>Tennis Coaching took place every Saturday and then the last week of the programme </a:t>
          </a:r>
          <a:endParaRPr lang="en-US"/>
        </a:p>
      </dgm:t>
    </dgm:pt>
    <dgm:pt modelId="{9D5A7CEA-F448-487A-B20B-D1A44071FA3A}" type="parTrans" cxnId="{043EA66E-AB19-44F9-9013-442CDD24E67B}">
      <dgm:prSet/>
      <dgm:spPr/>
      <dgm:t>
        <a:bodyPr/>
        <a:lstStyle/>
        <a:p>
          <a:endParaRPr lang="en-US"/>
        </a:p>
      </dgm:t>
    </dgm:pt>
    <dgm:pt modelId="{0EAD973A-12D9-4078-81CC-A4D2943F700E}" type="sibTrans" cxnId="{043EA66E-AB19-44F9-9013-442CDD24E67B}">
      <dgm:prSet/>
      <dgm:spPr/>
      <dgm:t>
        <a:bodyPr/>
        <a:lstStyle/>
        <a:p>
          <a:endParaRPr lang="en-US"/>
        </a:p>
      </dgm:t>
    </dgm:pt>
    <dgm:pt modelId="{722712AA-FA60-4C6F-B83F-046D322A1A78}">
      <dgm:prSet/>
      <dgm:spPr/>
      <dgm:t>
        <a:bodyPr/>
        <a:lstStyle/>
        <a:p>
          <a:r>
            <a:rPr lang="en-GB"/>
            <a:t>This was well attended </a:t>
          </a:r>
          <a:endParaRPr lang="en-US"/>
        </a:p>
      </dgm:t>
    </dgm:pt>
    <dgm:pt modelId="{1AC04263-0662-466F-8310-313B70054029}" type="parTrans" cxnId="{13779946-C4D7-4D3F-BFD6-FCA0817B3D48}">
      <dgm:prSet/>
      <dgm:spPr/>
      <dgm:t>
        <a:bodyPr/>
        <a:lstStyle/>
        <a:p>
          <a:endParaRPr lang="en-US"/>
        </a:p>
      </dgm:t>
    </dgm:pt>
    <dgm:pt modelId="{EADA098D-6418-49D7-B07E-6E749DA311DD}" type="sibTrans" cxnId="{13779946-C4D7-4D3F-BFD6-FCA0817B3D48}">
      <dgm:prSet/>
      <dgm:spPr/>
      <dgm:t>
        <a:bodyPr/>
        <a:lstStyle/>
        <a:p>
          <a:endParaRPr lang="en-US"/>
        </a:p>
      </dgm:t>
    </dgm:pt>
    <dgm:pt modelId="{4BCE3C1B-CACD-4333-A7B0-C66522FF122B}">
      <dgm:prSet/>
      <dgm:spPr/>
      <dgm:t>
        <a:bodyPr/>
        <a:lstStyle/>
        <a:p>
          <a:r>
            <a:rPr lang="en-GB"/>
            <a:t>The young people who took part have improved so much in their tennis </a:t>
          </a:r>
          <a:endParaRPr lang="en-US"/>
        </a:p>
      </dgm:t>
    </dgm:pt>
    <dgm:pt modelId="{35BD4800-E9C1-48C1-9F6A-2C8CA59CB33B}" type="parTrans" cxnId="{B47ADA5D-B255-436E-8A7F-130F0D75FD6A}">
      <dgm:prSet/>
      <dgm:spPr/>
      <dgm:t>
        <a:bodyPr/>
        <a:lstStyle/>
        <a:p>
          <a:endParaRPr lang="en-US"/>
        </a:p>
      </dgm:t>
    </dgm:pt>
    <dgm:pt modelId="{BCB376A7-A34F-4EC8-AC65-BA6F8DE14B8A}" type="sibTrans" cxnId="{B47ADA5D-B255-436E-8A7F-130F0D75FD6A}">
      <dgm:prSet/>
      <dgm:spPr/>
      <dgm:t>
        <a:bodyPr/>
        <a:lstStyle/>
        <a:p>
          <a:endParaRPr lang="en-US"/>
        </a:p>
      </dgm:t>
    </dgm:pt>
    <dgm:pt modelId="{AB30B350-645E-4D4F-BC77-3DDED3E5112C}" type="pres">
      <dgm:prSet presAssocID="{460E5711-6C52-4BFD-9C22-FF7C814DB3EA}" presName="root" presStyleCnt="0">
        <dgm:presLayoutVars>
          <dgm:dir/>
          <dgm:resizeHandles val="exact"/>
        </dgm:presLayoutVars>
      </dgm:prSet>
      <dgm:spPr/>
      <dgm:t>
        <a:bodyPr/>
        <a:lstStyle/>
        <a:p>
          <a:endParaRPr lang="en-GB"/>
        </a:p>
      </dgm:t>
    </dgm:pt>
    <dgm:pt modelId="{9C03E9F9-7058-4342-AB8A-EE661CECE3B9}" type="pres">
      <dgm:prSet presAssocID="{9268D056-41E4-4B42-9D8E-27612D457D83}" presName="compNode" presStyleCnt="0"/>
      <dgm:spPr/>
    </dgm:pt>
    <dgm:pt modelId="{F3CCA09C-A64A-46CA-8EC9-D23FEF774288}" type="pres">
      <dgm:prSet presAssocID="{9268D056-41E4-4B42-9D8E-27612D457D83}" presName="iconRect" presStyleLbl="node1" presStyleIdx="0" presStyleCnt="3"/>
      <dgm:spPr>
        <a:blipFill>
          <a:blip xmlns:r="http://schemas.openxmlformats.org/officeDocument/2006/relationships" r:embed="rId1">
            <a:extLst>
              <a:ext uri="{28A0092B-C50C-407E-A947-70E740481C1C}">
                <a14:useLocalDpi xmlns=""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 xmlns:dgm14="http://schemas.microsoft.com/office/drawing/2010/diagram" id="0" name="" descr="Tennis racket and ball"/>
        </a:ext>
      </dgm:extLst>
    </dgm:pt>
    <dgm:pt modelId="{87115148-1547-4A5C-8E59-3CDB58743C7F}" type="pres">
      <dgm:prSet presAssocID="{9268D056-41E4-4B42-9D8E-27612D457D83}" presName="spaceRect" presStyleCnt="0"/>
      <dgm:spPr/>
    </dgm:pt>
    <dgm:pt modelId="{8ACCC13A-F600-4674-9D2C-BA5F67A27E55}" type="pres">
      <dgm:prSet presAssocID="{9268D056-41E4-4B42-9D8E-27612D457D83}" presName="textRect" presStyleLbl="revTx" presStyleIdx="0" presStyleCnt="3">
        <dgm:presLayoutVars>
          <dgm:chMax val="1"/>
          <dgm:chPref val="1"/>
        </dgm:presLayoutVars>
      </dgm:prSet>
      <dgm:spPr/>
      <dgm:t>
        <a:bodyPr/>
        <a:lstStyle/>
        <a:p>
          <a:endParaRPr lang="en-GB"/>
        </a:p>
      </dgm:t>
    </dgm:pt>
    <dgm:pt modelId="{D171A86E-8F6A-488B-A4AA-B60CFC1AF2A4}" type="pres">
      <dgm:prSet presAssocID="{0EAD973A-12D9-4078-81CC-A4D2943F700E}" presName="sibTrans" presStyleCnt="0"/>
      <dgm:spPr/>
    </dgm:pt>
    <dgm:pt modelId="{5E75E2F3-911D-4B28-B97F-482A59DD7280}" type="pres">
      <dgm:prSet presAssocID="{722712AA-FA60-4C6F-B83F-046D322A1A78}" presName="compNode" presStyleCnt="0"/>
      <dgm:spPr/>
    </dgm:pt>
    <dgm:pt modelId="{65DA7B9E-75DC-43E5-A7A2-E9D19FF8F60E}" type="pres">
      <dgm:prSet presAssocID="{722712AA-FA60-4C6F-B83F-046D322A1A78}" presName="iconRect" presStyleLbl="node1" presStyleIdx="1" presStyleCnt="3"/>
      <dgm:spPr>
        <a:blipFill>
          <a:blip xmlns:r="http://schemas.openxmlformats.org/officeDocument/2006/relationships" r:embed="rId3">
            <a:extLst>
              <a:ext uri="{28A0092B-C50C-407E-A947-70E740481C1C}">
                <a14:useLocalDpi xmlns=""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 xmlns:dgm14="http://schemas.microsoft.com/office/drawing/2010/diagram" id="0" name="" descr="Smiling Face with No Fill"/>
        </a:ext>
      </dgm:extLst>
    </dgm:pt>
    <dgm:pt modelId="{7A7098F3-8617-487E-B4E8-C2E8F3A6CF00}" type="pres">
      <dgm:prSet presAssocID="{722712AA-FA60-4C6F-B83F-046D322A1A78}" presName="spaceRect" presStyleCnt="0"/>
      <dgm:spPr/>
    </dgm:pt>
    <dgm:pt modelId="{1A4117D0-12CF-4FF5-BB6C-FB67CEA26BD0}" type="pres">
      <dgm:prSet presAssocID="{722712AA-FA60-4C6F-B83F-046D322A1A78}" presName="textRect" presStyleLbl="revTx" presStyleIdx="1" presStyleCnt="3">
        <dgm:presLayoutVars>
          <dgm:chMax val="1"/>
          <dgm:chPref val="1"/>
        </dgm:presLayoutVars>
      </dgm:prSet>
      <dgm:spPr/>
      <dgm:t>
        <a:bodyPr/>
        <a:lstStyle/>
        <a:p>
          <a:endParaRPr lang="en-GB"/>
        </a:p>
      </dgm:t>
    </dgm:pt>
    <dgm:pt modelId="{DCC6FA69-0065-468F-93EF-B939A28310F4}" type="pres">
      <dgm:prSet presAssocID="{EADA098D-6418-49D7-B07E-6E749DA311DD}" presName="sibTrans" presStyleCnt="0"/>
      <dgm:spPr/>
    </dgm:pt>
    <dgm:pt modelId="{63DAD75F-66CD-41CF-97AF-89DF1B2EA353}" type="pres">
      <dgm:prSet presAssocID="{4BCE3C1B-CACD-4333-A7B0-C66522FF122B}" presName="compNode" presStyleCnt="0"/>
      <dgm:spPr/>
    </dgm:pt>
    <dgm:pt modelId="{E5E53430-286D-419B-B058-1F38D27A4649}" type="pres">
      <dgm:prSet presAssocID="{4BCE3C1B-CACD-4333-A7B0-C66522FF122B}" presName="iconRect" presStyleLbl="node1" presStyleIdx="2" presStyleCnt="3"/>
      <dgm:spPr>
        <a:blipFill>
          <a:blip xmlns:r="http://schemas.openxmlformats.org/officeDocument/2006/relationships" r:embed="rId5">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 xmlns:dgm14="http://schemas.microsoft.com/office/drawing/2010/diagram" id="0" name="" descr="Tennis"/>
        </a:ext>
      </dgm:extLst>
    </dgm:pt>
    <dgm:pt modelId="{67C0EA3D-29D2-44A0-9893-76A3F58C50EF}" type="pres">
      <dgm:prSet presAssocID="{4BCE3C1B-CACD-4333-A7B0-C66522FF122B}" presName="spaceRect" presStyleCnt="0"/>
      <dgm:spPr/>
    </dgm:pt>
    <dgm:pt modelId="{7740BC55-E8D9-402F-899C-D88ABD93AC8A}" type="pres">
      <dgm:prSet presAssocID="{4BCE3C1B-CACD-4333-A7B0-C66522FF122B}" presName="textRect" presStyleLbl="revTx" presStyleIdx="2" presStyleCnt="3">
        <dgm:presLayoutVars>
          <dgm:chMax val="1"/>
          <dgm:chPref val="1"/>
        </dgm:presLayoutVars>
      </dgm:prSet>
      <dgm:spPr/>
      <dgm:t>
        <a:bodyPr/>
        <a:lstStyle/>
        <a:p>
          <a:endParaRPr lang="en-GB"/>
        </a:p>
      </dgm:t>
    </dgm:pt>
  </dgm:ptLst>
  <dgm:cxnLst>
    <dgm:cxn modelId="{CA135C3B-65EF-4D9C-AD38-6052E46658F1}" type="presOf" srcId="{9268D056-41E4-4B42-9D8E-27612D457D83}" destId="{8ACCC13A-F600-4674-9D2C-BA5F67A27E55}" srcOrd="0" destOrd="0" presId="urn:microsoft.com/office/officeart/2018/2/layout/IconLabelList"/>
    <dgm:cxn modelId="{8511FB84-C358-42A5-BB3B-46D551D4ECC2}" type="presOf" srcId="{722712AA-FA60-4C6F-B83F-046D322A1A78}" destId="{1A4117D0-12CF-4FF5-BB6C-FB67CEA26BD0}" srcOrd="0" destOrd="0" presId="urn:microsoft.com/office/officeart/2018/2/layout/IconLabelList"/>
    <dgm:cxn modelId="{043EA66E-AB19-44F9-9013-442CDD24E67B}" srcId="{460E5711-6C52-4BFD-9C22-FF7C814DB3EA}" destId="{9268D056-41E4-4B42-9D8E-27612D457D83}" srcOrd="0" destOrd="0" parTransId="{9D5A7CEA-F448-487A-B20B-D1A44071FA3A}" sibTransId="{0EAD973A-12D9-4078-81CC-A4D2943F700E}"/>
    <dgm:cxn modelId="{B47ADA5D-B255-436E-8A7F-130F0D75FD6A}" srcId="{460E5711-6C52-4BFD-9C22-FF7C814DB3EA}" destId="{4BCE3C1B-CACD-4333-A7B0-C66522FF122B}" srcOrd="2" destOrd="0" parTransId="{35BD4800-E9C1-48C1-9F6A-2C8CA59CB33B}" sibTransId="{BCB376A7-A34F-4EC8-AC65-BA6F8DE14B8A}"/>
    <dgm:cxn modelId="{A568897B-15F9-4AAB-85BF-6B5F54C026E5}" type="presOf" srcId="{4BCE3C1B-CACD-4333-A7B0-C66522FF122B}" destId="{7740BC55-E8D9-402F-899C-D88ABD93AC8A}" srcOrd="0" destOrd="0" presId="urn:microsoft.com/office/officeart/2018/2/layout/IconLabelList"/>
    <dgm:cxn modelId="{55731E03-ADF8-4666-84D2-A2B0510D2868}" type="presOf" srcId="{460E5711-6C52-4BFD-9C22-FF7C814DB3EA}" destId="{AB30B350-645E-4D4F-BC77-3DDED3E5112C}" srcOrd="0" destOrd="0" presId="urn:microsoft.com/office/officeart/2018/2/layout/IconLabelList"/>
    <dgm:cxn modelId="{13779946-C4D7-4D3F-BFD6-FCA0817B3D48}" srcId="{460E5711-6C52-4BFD-9C22-FF7C814DB3EA}" destId="{722712AA-FA60-4C6F-B83F-046D322A1A78}" srcOrd="1" destOrd="0" parTransId="{1AC04263-0662-466F-8310-313B70054029}" sibTransId="{EADA098D-6418-49D7-B07E-6E749DA311DD}"/>
    <dgm:cxn modelId="{EF89B082-7D53-4874-B7F0-4DB3B54F54D3}" type="presParOf" srcId="{AB30B350-645E-4D4F-BC77-3DDED3E5112C}" destId="{9C03E9F9-7058-4342-AB8A-EE661CECE3B9}" srcOrd="0" destOrd="0" presId="urn:microsoft.com/office/officeart/2018/2/layout/IconLabelList"/>
    <dgm:cxn modelId="{AC986F50-413F-46F8-BB0D-05CB82479649}" type="presParOf" srcId="{9C03E9F9-7058-4342-AB8A-EE661CECE3B9}" destId="{F3CCA09C-A64A-46CA-8EC9-D23FEF774288}" srcOrd="0" destOrd="0" presId="urn:microsoft.com/office/officeart/2018/2/layout/IconLabelList"/>
    <dgm:cxn modelId="{0547310A-A381-4C4C-97B0-1ED567EDBC7A}" type="presParOf" srcId="{9C03E9F9-7058-4342-AB8A-EE661CECE3B9}" destId="{87115148-1547-4A5C-8E59-3CDB58743C7F}" srcOrd="1" destOrd="0" presId="urn:microsoft.com/office/officeart/2018/2/layout/IconLabelList"/>
    <dgm:cxn modelId="{F95F3927-349A-4429-8FE8-6DE55C3EF7A7}" type="presParOf" srcId="{9C03E9F9-7058-4342-AB8A-EE661CECE3B9}" destId="{8ACCC13A-F600-4674-9D2C-BA5F67A27E55}" srcOrd="2" destOrd="0" presId="urn:microsoft.com/office/officeart/2018/2/layout/IconLabelList"/>
    <dgm:cxn modelId="{D173C7F2-1BAA-44CE-994C-1C133CC71612}" type="presParOf" srcId="{AB30B350-645E-4D4F-BC77-3DDED3E5112C}" destId="{D171A86E-8F6A-488B-A4AA-B60CFC1AF2A4}" srcOrd="1" destOrd="0" presId="urn:microsoft.com/office/officeart/2018/2/layout/IconLabelList"/>
    <dgm:cxn modelId="{4EC8C11A-AAF1-482C-82F9-26CB1BC1B163}" type="presParOf" srcId="{AB30B350-645E-4D4F-BC77-3DDED3E5112C}" destId="{5E75E2F3-911D-4B28-B97F-482A59DD7280}" srcOrd="2" destOrd="0" presId="urn:microsoft.com/office/officeart/2018/2/layout/IconLabelList"/>
    <dgm:cxn modelId="{6D407953-FDF0-4C4A-B7B9-2FAA60D7CC6F}" type="presParOf" srcId="{5E75E2F3-911D-4B28-B97F-482A59DD7280}" destId="{65DA7B9E-75DC-43E5-A7A2-E9D19FF8F60E}" srcOrd="0" destOrd="0" presId="urn:microsoft.com/office/officeart/2018/2/layout/IconLabelList"/>
    <dgm:cxn modelId="{9660BE21-04A2-4CF0-9EB1-797AAF220F9C}" type="presParOf" srcId="{5E75E2F3-911D-4B28-B97F-482A59DD7280}" destId="{7A7098F3-8617-487E-B4E8-C2E8F3A6CF00}" srcOrd="1" destOrd="0" presId="urn:microsoft.com/office/officeart/2018/2/layout/IconLabelList"/>
    <dgm:cxn modelId="{1DD3ACB1-1346-48C1-847F-862F4CE10C33}" type="presParOf" srcId="{5E75E2F3-911D-4B28-B97F-482A59DD7280}" destId="{1A4117D0-12CF-4FF5-BB6C-FB67CEA26BD0}" srcOrd="2" destOrd="0" presId="urn:microsoft.com/office/officeart/2018/2/layout/IconLabelList"/>
    <dgm:cxn modelId="{FDD3B208-DE16-4D4B-A531-52CA5F36E138}" type="presParOf" srcId="{AB30B350-645E-4D4F-BC77-3DDED3E5112C}" destId="{DCC6FA69-0065-468F-93EF-B939A28310F4}" srcOrd="3" destOrd="0" presId="urn:microsoft.com/office/officeart/2018/2/layout/IconLabelList"/>
    <dgm:cxn modelId="{BEB47138-8703-4CB2-B168-A2554AF3426A}" type="presParOf" srcId="{AB30B350-645E-4D4F-BC77-3DDED3E5112C}" destId="{63DAD75F-66CD-41CF-97AF-89DF1B2EA353}" srcOrd="4" destOrd="0" presId="urn:microsoft.com/office/officeart/2018/2/layout/IconLabelList"/>
    <dgm:cxn modelId="{B56F3B06-C45D-43BC-9392-86FEB0030E65}" type="presParOf" srcId="{63DAD75F-66CD-41CF-97AF-89DF1B2EA353}" destId="{E5E53430-286D-419B-B058-1F38D27A4649}" srcOrd="0" destOrd="0" presId="urn:microsoft.com/office/officeart/2018/2/layout/IconLabelList"/>
    <dgm:cxn modelId="{6EE13122-8A39-4AA8-977D-ED548DE3B58B}" type="presParOf" srcId="{63DAD75F-66CD-41CF-97AF-89DF1B2EA353}" destId="{67C0EA3D-29D2-44A0-9893-76A3F58C50EF}" srcOrd="1" destOrd="0" presId="urn:microsoft.com/office/officeart/2018/2/layout/IconLabelList"/>
    <dgm:cxn modelId="{6A9D7FEA-BE91-4EFE-B73B-9F121487F6B2}" type="presParOf" srcId="{63DAD75F-66CD-41CF-97AF-89DF1B2EA353}" destId="{7740BC55-E8D9-402F-899C-D88ABD93AC8A}" srcOrd="2" destOrd="0" presId="urn:microsoft.com/office/officeart/2018/2/layout/IconLabel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DCF088-8447-4675-AC30-45F66A5783E2}" type="doc">
      <dgm:prSet loTypeId="urn:microsoft.com/office/officeart/2005/8/layout/arrow5" loCatId="relationship" qsTypeId="urn:microsoft.com/office/officeart/2005/8/quickstyle/simple4" qsCatId="simple" csTypeId="urn:microsoft.com/office/officeart/2005/8/colors/accent1_2" csCatId="accent1" phldr="1"/>
      <dgm:spPr/>
      <dgm:t>
        <a:bodyPr/>
        <a:lstStyle/>
        <a:p>
          <a:endParaRPr lang="en-US"/>
        </a:p>
      </dgm:t>
    </dgm:pt>
    <dgm:pt modelId="{909018B7-F935-41F1-B3CB-6E4C8C504330}">
      <dgm:prSet/>
      <dgm:spPr/>
      <dgm:t>
        <a:bodyPr/>
        <a:lstStyle/>
        <a:p>
          <a:r>
            <a:rPr lang="en-GB"/>
            <a:t>Through out the summer we did applications to support families in need:</a:t>
          </a:r>
          <a:endParaRPr lang="en-US"/>
        </a:p>
      </dgm:t>
    </dgm:pt>
    <dgm:pt modelId="{5810795F-7D7C-489E-8F6E-A395BC2144EC}" type="parTrans" cxnId="{B88CDE77-30C9-41B8-8207-99886E629A3D}">
      <dgm:prSet/>
      <dgm:spPr/>
      <dgm:t>
        <a:bodyPr/>
        <a:lstStyle/>
        <a:p>
          <a:endParaRPr lang="en-US"/>
        </a:p>
      </dgm:t>
    </dgm:pt>
    <dgm:pt modelId="{8D6682F8-A5CC-4336-A28D-10FA52F4410B}" type="sibTrans" cxnId="{B88CDE77-30C9-41B8-8207-99886E629A3D}">
      <dgm:prSet/>
      <dgm:spPr/>
      <dgm:t>
        <a:bodyPr/>
        <a:lstStyle/>
        <a:p>
          <a:endParaRPr lang="en-US"/>
        </a:p>
      </dgm:t>
    </dgm:pt>
    <dgm:pt modelId="{F7F93B2D-595A-43C5-B8E3-8094E1FCBCBD}">
      <dgm:prSet/>
      <dgm:spPr/>
      <dgm:t>
        <a:bodyPr/>
        <a:lstStyle/>
        <a:p>
          <a:r>
            <a:rPr lang="en-GB"/>
            <a:t>One family received a voucher for a day trip to Landmark</a:t>
          </a:r>
          <a:endParaRPr lang="en-US"/>
        </a:p>
      </dgm:t>
    </dgm:pt>
    <dgm:pt modelId="{1ACE10EA-67A2-4DFA-8F5D-502D5CA8594C}" type="parTrans" cxnId="{6CD86F39-15C4-411A-BD5D-2A3125AB09DB}">
      <dgm:prSet/>
      <dgm:spPr/>
      <dgm:t>
        <a:bodyPr/>
        <a:lstStyle/>
        <a:p>
          <a:endParaRPr lang="en-US"/>
        </a:p>
      </dgm:t>
    </dgm:pt>
    <dgm:pt modelId="{6496A0B4-44CE-40CD-A03A-087831A38ABE}" type="sibTrans" cxnId="{6CD86F39-15C4-411A-BD5D-2A3125AB09DB}">
      <dgm:prSet/>
      <dgm:spPr/>
      <dgm:t>
        <a:bodyPr/>
        <a:lstStyle/>
        <a:p>
          <a:endParaRPr lang="en-US"/>
        </a:p>
      </dgm:t>
    </dgm:pt>
    <dgm:pt modelId="{EAE63CC8-6EE2-44C7-A41E-BF667F0E6D17}">
      <dgm:prSet/>
      <dgm:spPr/>
      <dgm:t>
        <a:bodyPr/>
        <a:lstStyle/>
        <a:p>
          <a:r>
            <a:rPr lang="en-GB" dirty="0"/>
            <a:t>Another family received support towards clothing, school clothing and new bikes,  </a:t>
          </a:r>
          <a:endParaRPr lang="en-US" dirty="0"/>
        </a:p>
      </dgm:t>
    </dgm:pt>
    <dgm:pt modelId="{0040C532-FDF8-4185-9CE4-998541676F6C}" type="parTrans" cxnId="{BFD20B44-83E4-48C8-81C6-299BF285423C}">
      <dgm:prSet/>
      <dgm:spPr/>
      <dgm:t>
        <a:bodyPr/>
        <a:lstStyle/>
        <a:p>
          <a:endParaRPr lang="en-US"/>
        </a:p>
      </dgm:t>
    </dgm:pt>
    <dgm:pt modelId="{FD9E9192-93B0-4BD9-9DE4-5BE330702C0A}" type="sibTrans" cxnId="{BFD20B44-83E4-48C8-81C6-299BF285423C}">
      <dgm:prSet/>
      <dgm:spPr/>
      <dgm:t>
        <a:bodyPr/>
        <a:lstStyle/>
        <a:p>
          <a:endParaRPr lang="en-US"/>
        </a:p>
      </dgm:t>
    </dgm:pt>
    <dgm:pt modelId="{6E4C818F-5B32-4428-8CB3-C197FA864349}">
      <dgm:prSet/>
      <dgm:spPr/>
      <dgm:t>
        <a:bodyPr/>
        <a:lstStyle/>
        <a:p>
          <a:r>
            <a:rPr lang="en-GB"/>
            <a:t>11 young people received new school uniform</a:t>
          </a:r>
          <a:endParaRPr lang="en-US"/>
        </a:p>
      </dgm:t>
    </dgm:pt>
    <dgm:pt modelId="{6C3A5C58-8092-4D0D-BE5E-9EDE536650F2}" type="parTrans" cxnId="{2C1F9CB8-BF6F-4CA3-84B4-4E83BF89B400}">
      <dgm:prSet/>
      <dgm:spPr/>
      <dgm:t>
        <a:bodyPr/>
        <a:lstStyle/>
        <a:p>
          <a:endParaRPr lang="en-US"/>
        </a:p>
      </dgm:t>
    </dgm:pt>
    <dgm:pt modelId="{A23561D9-70A0-4881-96C5-09F3E98CF0C6}" type="sibTrans" cxnId="{2C1F9CB8-BF6F-4CA3-84B4-4E83BF89B400}">
      <dgm:prSet/>
      <dgm:spPr/>
      <dgm:t>
        <a:bodyPr/>
        <a:lstStyle/>
        <a:p>
          <a:endParaRPr lang="en-US"/>
        </a:p>
      </dgm:t>
    </dgm:pt>
    <dgm:pt modelId="{A5E9F662-95CA-46CC-9EB8-0FF9CC993A9B}" type="pres">
      <dgm:prSet presAssocID="{A4DCF088-8447-4675-AC30-45F66A5783E2}" presName="diagram" presStyleCnt="0">
        <dgm:presLayoutVars>
          <dgm:dir/>
          <dgm:resizeHandles val="exact"/>
        </dgm:presLayoutVars>
      </dgm:prSet>
      <dgm:spPr/>
      <dgm:t>
        <a:bodyPr/>
        <a:lstStyle/>
        <a:p>
          <a:endParaRPr lang="en-GB"/>
        </a:p>
      </dgm:t>
    </dgm:pt>
    <dgm:pt modelId="{162298F8-3D48-4A98-BE21-D3702072C90D}" type="pres">
      <dgm:prSet presAssocID="{909018B7-F935-41F1-B3CB-6E4C8C504330}" presName="arrow" presStyleLbl="node1" presStyleIdx="0" presStyleCnt="4">
        <dgm:presLayoutVars>
          <dgm:bulletEnabled val="1"/>
        </dgm:presLayoutVars>
      </dgm:prSet>
      <dgm:spPr/>
      <dgm:t>
        <a:bodyPr/>
        <a:lstStyle/>
        <a:p>
          <a:endParaRPr lang="en-GB"/>
        </a:p>
      </dgm:t>
    </dgm:pt>
    <dgm:pt modelId="{84FC24CD-13CE-42FA-8BC6-57545A77B23B}" type="pres">
      <dgm:prSet presAssocID="{F7F93B2D-595A-43C5-B8E3-8094E1FCBCBD}" presName="arrow" presStyleLbl="node1" presStyleIdx="1" presStyleCnt="4">
        <dgm:presLayoutVars>
          <dgm:bulletEnabled val="1"/>
        </dgm:presLayoutVars>
      </dgm:prSet>
      <dgm:spPr/>
      <dgm:t>
        <a:bodyPr/>
        <a:lstStyle/>
        <a:p>
          <a:endParaRPr lang="en-GB"/>
        </a:p>
      </dgm:t>
    </dgm:pt>
    <dgm:pt modelId="{8D1D9165-9B8E-4219-AF12-DF9C85FFAD74}" type="pres">
      <dgm:prSet presAssocID="{EAE63CC8-6EE2-44C7-A41E-BF667F0E6D17}" presName="arrow" presStyleLbl="node1" presStyleIdx="2" presStyleCnt="4">
        <dgm:presLayoutVars>
          <dgm:bulletEnabled val="1"/>
        </dgm:presLayoutVars>
      </dgm:prSet>
      <dgm:spPr/>
      <dgm:t>
        <a:bodyPr/>
        <a:lstStyle/>
        <a:p>
          <a:endParaRPr lang="en-GB"/>
        </a:p>
      </dgm:t>
    </dgm:pt>
    <dgm:pt modelId="{51A04DD3-F9AD-4BD6-8345-EA04FEB33AD4}" type="pres">
      <dgm:prSet presAssocID="{6E4C818F-5B32-4428-8CB3-C197FA864349}" presName="arrow" presStyleLbl="node1" presStyleIdx="3" presStyleCnt="4">
        <dgm:presLayoutVars>
          <dgm:bulletEnabled val="1"/>
        </dgm:presLayoutVars>
      </dgm:prSet>
      <dgm:spPr/>
      <dgm:t>
        <a:bodyPr/>
        <a:lstStyle/>
        <a:p>
          <a:endParaRPr lang="en-GB"/>
        </a:p>
      </dgm:t>
    </dgm:pt>
  </dgm:ptLst>
  <dgm:cxnLst>
    <dgm:cxn modelId="{8D9E708C-02C4-4D09-BC9F-8943602A3B29}" type="presOf" srcId="{F7F93B2D-595A-43C5-B8E3-8094E1FCBCBD}" destId="{84FC24CD-13CE-42FA-8BC6-57545A77B23B}" srcOrd="0" destOrd="0" presId="urn:microsoft.com/office/officeart/2005/8/layout/arrow5"/>
    <dgm:cxn modelId="{2C1F9CB8-BF6F-4CA3-84B4-4E83BF89B400}" srcId="{A4DCF088-8447-4675-AC30-45F66A5783E2}" destId="{6E4C818F-5B32-4428-8CB3-C197FA864349}" srcOrd="3" destOrd="0" parTransId="{6C3A5C58-8092-4D0D-BE5E-9EDE536650F2}" sibTransId="{A23561D9-70A0-4881-96C5-09F3E98CF0C6}"/>
    <dgm:cxn modelId="{D314FBCD-5E15-4FDB-997D-FE1895CB9F4A}" type="presOf" srcId="{EAE63CC8-6EE2-44C7-A41E-BF667F0E6D17}" destId="{8D1D9165-9B8E-4219-AF12-DF9C85FFAD74}" srcOrd="0" destOrd="0" presId="urn:microsoft.com/office/officeart/2005/8/layout/arrow5"/>
    <dgm:cxn modelId="{C2F36C91-0075-4DA4-B966-6CE627E6ED5E}" type="presOf" srcId="{A4DCF088-8447-4675-AC30-45F66A5783E2}" destId="{A5E9F662-95CA-46CC-9EB8-0FF9CC993A9B}" srcOrd="0" destOrd="0" presId="urn:microsoft.com/office/officeart/2005/8/layout/arrow5"/>
    <dgm:cxn modelId="{6CD86F39-15C4-411A-BD5D-2A3125AB09DB}" srcId="{A4DCF088-8447-4675-AC30-45F66A5783E2}" destId="{F7F93B2D-595A-43C5-B8E3-8094E1FCBCBD}" srcOrd="1" destOrd="0" parTransId="{1ACE10EA-67A2-4DFA-8F5D-502D5CA8594C}" sibTransId="{6496A0B4-44CE-40CD-A03A-087831A38ABE}"/>
    <dgm:cxn modelId="{3C470A40-8AB5-4502-9A1E-45E377A30400}" type="presOf" srcId="{909018B7-F935-41F1-B3CB-6E4C8C504330}" destId="{162298F8-3D48-4A98-BE21-D3702072C90D}" srcOrd="0" destOrd="0" presId="urn:microsoft.com/office/officeart/2005/8/layout/arrow5"/>
    <dgm:cxn modelId="{D73147E4-DA96-476E-A74E-944898F8CF93}" type="presOf" srcId="{6E4C818F-5B32-4428-8CB3-C197FA864349}" destId="{51A04DD3-F9AD-4BD6-8345-EA04FEB33AD4}" srcOrd="0" destOrd="0" presId="urn:microsoft.com/office/officeart/2005/8/layout/arrow5"/>
    <dgm:cxn modelId="{BFD20B44-83E4-48C8-81C6-299BF285423C}" srcId="{A4DCF088-8447-4675-AC30-45F66A5783E2}" destId="{EAE63CC8-6EE2-44C7-A41E-BF667F0E6D17}" srcOrd="2" destOrd="0" parTransId="{0040C532-FDF8-4185-9CE4-998541676F6C}" sibTransId="{FD9E9192-93B0-4BD9-9DE4-5BE330702C0A}"/>
    <dgm:cxn modelId="{B88CDE77-30C9-41B8-8207-99886E629A3D}" srcId="{A4DCF088-8447-4675-AC30-45F66A5783E2}" destId="{909018B7-F935-41F1-B3CB-6E4C8C504330}" srcOrd="0" destOrd="0" parTransId="{5810795F-7D7C-489E-8F6E-A395BC2144EC}" sibTransId="{8D6682F8-A5CC-4336-A28D-10FA52F4410B}"/>
    <dgm:cxn modelId="{4173A3B3-7EAD-448B-9CF7-11449594FE40}" type="presParOf" srcId="{A5E9F662-95CA-46CC-9EB8-0FF9CC993A9B}" destId="{162298F8-3D48-4A98-BE21-D3702072C90D}" srcOrd="0" destOrd="0" presId="urn:microsoft.com/office/officeart/2005/8/layout/arrow5"/>
    <dgm:cxn modelId="{A403BDA3-E180-4A1B-9913-95ACEC58F418}" type="presParOf" srcId="{A5E9F662-95CA-46CC-9EB8-0FF9CC993A9B}" destId="{84FC24CD-13CE-42FA-8BC6-57545A77B23B}" srcOrd="1" destOrd="0" presId="urn:microsoft.com/office/officeart/2005/8/layout/arrow5"/>
    <dgm:cxn modelId="{86D47FD5-DB7C-481E-80E7-71B24AAC07A8}" type="presParOf" srcId="{A5E9F662-95CA-46CC-9EB8-0FF9CC993A9B}" destId="{8D1D9165-9B8E-4219-AF12-DF9C85FFAD74}" srcOrd="2" destOrd="0" presId="urn:microsoft.com/office/officeart/2005/8/layout/arrow5"/>
    <dgm:cxn modelId="{F7FDD37F-C392-4401-9E80-6C2A021A88C3}" type="presParOf" srcId="{A5E9F662-95CA-46CC-9EB8-0FF9CC993A9B}" destId="{51A04DD3-F9AD-4BD6-8345-EA04FEB33AD4}" srcOrd="3" destOrd="0" presId="urn:microsoft.com/office/officeart/2005/8/layout/arrow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1AEC86-D3FF-4FC2-8013-2162502674B3}" type="doc">
      <dgm:prSet loTypeId="urn:microsoft.com/office/officeart/2005/8/layout/matrix3" loCatId="matrix" qsTypeId="urn:microsoft.com/office/officeart/2005/8/quickstyle/simple1" qsCatId="simple" csTypeId="urn:microsoft.com/office/officeart/2005/8/colors/colorful1#1" csCatId="colorful"/>
      <dgm:spPr/>
      <dgm:t>
        <a:bodyPr/>
        <a:lstStyle/>
        <a:p>
          <a:endParaRPr lang="en-US"/>
        </a:p>
      </dgm:t>
    </dgm:pt>
    <dgm:pt modelId="{FA9ACB84-871F-4037-9A38-1187476B3C86}">
      <dgm:prSet/>
      <dgm:spPr/>
      <dgm:t>
        <a:bodyPr/>
        <a:lstStyle/>
        <a:p>
          <a:r>
            <a:rPr lang="en-GB"/>
            <a:t>“I really enjoyed taking part in the Kayaking, I have now got my own Kayak” – Hayden</a:t>
          </a:r>
          <a:endParaRPr lang="en-US"/>
        </a:p>
      </dgm:t>
    </dgm:pt>
    <dgm:pt modelId="{6C52B1E3-A863-494D-8819-8B67EBC2E4F5}" type="parTrans" cxnId="{B2918B8E-2B77-462D-B2AC-E3D57371956C}">
      <dgm:prSet/>
      <dgm:spPr/>
      <dgm:t>
        <a:bodyPr/>
        <a:lstStyle/>
        <a:p>
          <a:endParaRPr lang="en-US"/>
        </a:p>
      </dgm:t>
    </dgm:pt>
    <dgm:pt modelId="{71B40747-FF87-498D-8DA4-2FCE96B0E84D}" type="sibTrans" cxnId="{B2918B8E-2B77-462D-B2AC-E3D57371956C}">
      <dgm:prSet/>
      <dgm:spPr/>
      <dgm:t>
        <a:bodyPr/>
        <a:lstStyle/>
        <a:p>
          <a:endParaRPr lang="en-US"/>
        </a:p>
      </dgm:t>
    </dgm:pt>
    <dgm:pt modelId="{470245A9-0C63-4304-9859-E1DA2CE91E83}">
      <dgm:prSet/>
      <dgm:spPr/>
      <dgm:t>
        <a:bodyPr/>
        <a:lstStyle/>
        <a:p>
          <a:r>
            <a:rPr lang="en-GB"/>
            <a:t>“I enjoyed the whole programme, the best bit for me was all the food” – Kelsey </a:t>
          </a:r>
          <a:endParaRPr lang="en-US"/>
        </a:p>
      </dgm:t>
    </dgm:pt>
    <dgm:pt modelId="{34A46CFF-AF26-4DD2-A9F5-662FB32B4FD1}" type="parTrans" cxnId="{B21C0260-6387-40B3-A455-1A518C2A1BF4}">
      <dgm:prSet/>
      <dgm:spPr/>
      <dgm:t>
        <a:bodyPr/>
        <a:lstStyle/>
        <a:p>
          <a:endParaRPr lang="en-US"/>
        </a:p>
      </dgm:t>
    </dgm:pt>
    <dgm:pt modelId="{C55FACA8-7613-4455-95F6-17EAA8E2BEA5}" type="sibTrans" cxnId="{B21C0260-6387-40B3-A455-1A518C2A1BF4}">
      <dgm:prSet/>
      <dgm:spPr/>
      <dgm:t>
        <a:bodyPr/>
        <a:lstStyle/>
        <a:p>
          <a:endParaRPr lang="en-US"/>
        </a:p>
      </dgm:t>
    </dgm:pt>
    <dgm:pt modelId="{D2E22474-C16C-4462-B854-9C7D9AEC613B}">
      <dgm:prSet/>
      <dgm:spPr/>
      <dgm:t>
        <a:bodyPr/>
        <a:lstStyle/>
        <a:p>
          <a:r>
            <a:rPr lang="en-GB"/>
            <a:t>“ I liked doing taking part in the paintball, as I had never done it before and it was food fun” – Orlagh </a:t>
          </a:r>
          <a:endParaRPr lang="en-US"/>
        </a:p>
      </dgm:t>
    </dgm:pt>
    <dgm:pt modelId="{C868BA0D-ECA3-492F-8C33-335B2AEAFD42}" type="parTrans" cxnId="{0C702407-D4AE-462A-AE39-B34A2FF50B14}">
      <dgm:prSet/>
      <dgm:spPr/>
      <dgm:t>
        <a:bodyPr/>
        <a:lstStyle/>
        <a:p>
          <a:endParaRPr lang="en-US"/>
        </a:p>
      </dgm:t>
    </dgm:pt>
    <dgm:pt modelId="{0BC35972-2AE2-4501-B405-65E446ECD12D}" type="sibTrans" cxnId="{0C702407-D4AE-462A-AE39-B34A2FF50B14}">
      <dgm:prSet/>
      <dgm:spPr/>
      <dgm:t>
        <a:bodyPr/>
        <a:lstStyle/>
        <a:p>
          <a:endParaRPr lang="en-US"/>
        </a:p>
      </dgm:t>
    </dgm:pt>
    <dgm:pt modelId="{B20BA397-16C9-4519-870D-26D727133191}">
      <dgm:prSet/>
      <dgm:spPr/>
      <dgm:t>
        <a:bodyPr/>
        <a:lstStyle/>
        <a:p>
          <a:r>
            <a:rPr lang="en-GB"/>
            <a:t>“The best bit from the programme was Archery, it was really fun”  - Loreta </a:t>
          </a:r>
          <a:endParaRPr lang="en-US"/>
        </a:p>
      </dgm:t>
    </dgm:pt>
    <dgm:pt modelId="{2AB84043-6DD2-4420-9B6F-2E6D43FC51AF}" type="parTrans" cxnId="{FC55A225-74B0-4FB6-AA63-8D2C418FC800}">
      <dgm:prSet/>
      <dgm:spPr/>
      <dgm:t>
        <a:bodyPr/>
        <a:lstStyle/>
        <a:p>
          <a:endParaRPr lang="en-US"/>
        </a:p>
      </dgm:t>
    </dgm:pt>
    <dgm:pt modelId="{E96828FA-9DAD-45B0-8507-C67C06939237}" type="sibTrans" cxnId="{FC55A225-74B0-4FB6-AA63-8D2C418FC800}">
      <dgm:prSet/>
      <dgm:spPr/>
      <dgm:t>
        <a:bodyPr/>
        <a:lstStyle/>
        <a:p>
          <a:endParaRPr lang="en-US"/>
        </a:p>
      </dgm:t>
    </dgm:pt>
    <dgm:pt modelId="{33F8665C-5C52-4F7C-9733-5314A6C025AB}" type="pres">
      <dgm:prSet presAssocID="{711AEC86-D3FF-4FC2-8013-2162502674B3}" presName="matrix" presStyleCnt="0">
        <dgm:presLayoutVars>
          <dgm:chMax val="1"/>
          <dgm:dir/>
          <dgm:resizeHandles val="exact"/>
        </dgm:presLayoutVars>
      </dgm:prSet>
      <dgm:spPr/>
      <dgm:t>
        <a:bodyPr/>
        <a:lstStyle/>
        <a:p>
          <a:endParaRPr lang="en-GB"/>
        </a:p>
      </dgm:t>
    </dgm:pt>
    <dgm:pt modelId="{1A6BD476-D2B7-4E7D-84CA-CD0A0E515BFD}" type="pres">
      <dgm:prSet presAssocID="{711AEC86-D3FF-4FC2-8013-2162502674B3}" presName="diamond" presStyleLbl="bgShp" presStyleIdx="0" presStyleCnt="1"/>
      <dgm:spPr/>
    </dgm:pt>
    <dgm:pt modelId="{575DF542-D3E6-406C-99C1-7A962D0CD997}" type="pres">
      <dgm:prSet presAssocID="{711AEC86-D3FF-4FC2-8013-2162502674B3}" presName="quad1" presStyleLbl="node1" presStyleIdx="0" presStyleCnt="4">
        <dgm:presLayoutVars>
          <dgm:chMax val="0"/>
          <dgm:chPref val="0"/>
          <dgm:bulletEnabled val="1"/>
        </dgm:presLayoutVars>
      </dgm:prSet>
      <dgm:spPr/>
      <dgm:t>
        <a:bodyPr/>
        <a:lstStyle/>
        <a:p>
          <a:endParaRPr lang="en-GB"/>
        </a:p>
      </dgm:t>
    </dgm:pt>
    <dgm:pt modelId="{C4427AD8-D6B7-4188-88E9-67C673C4A9EA}" type="pres">
      <dgm:prSet presAssocID="{711AEC86-D3FF-4FC2-8013-2162502674B3}" presName="quad2" presStyleLbl="node1" presStyleIdx="1" presStyleCnt="4">
        <dgm:presLayoutVars>
          <dgm:chMax val="0"/>
          <dgm:chPref val="0"/>
          <dgm:bulletEnabled val="1"/>
        </dgm:presLayoutVars>
      </dgm:prSet>
      <dgm:spPr/>
      <dgm:t>
        <a:bodyPr/>
        <a:lstStyle/>
        <a:p>
          <a:endParaRPr lang="en-GB"/>
        </a:p>
      </dgm:t>
    </dgm:pt>
    <dgm:pt modelId="{6C30B263-F647-4A35-984F-11DDAEDE8FCD}" type="pres">
      <dgm:prSet presAssocID="{711AEC86-D3FF-4FC2-8013-2162502674B3}" presName="quad3" presStyleLbl="node1" presStyleIdx="2" presStyleCnt="4">
        <dgm:presLayoutVars>
          <dgm:chMax val="0"/>
          <dgm:chPref val="0"/>
          <dgm:bulletEnabled val="1"/>
        </dgm:presLayoutVars>
      </dgm:prSet>
      <dgm:spPr/>
      <dgm:t>
        <a:bodyPr/>
        <a:lstStyle/>
        <a:p>
          <a:endParaRPr lang="en-GB"/>
        </a:p>
      </dgm:t>
    </dgm:pt>
    <dgm:pt modelId="{DF063B04-50E1-4DBC-A7B7-7D1DADAED962}" type="pres">
      <dgm:prSet presAssocID="{711AEC86-D3FF-4FC2-8013-2162502674B3}" presName="quad4" presStyleLbl="node1" presStyleIdx="3" presStyleCnt="4">
        <dgm:presLayoutVars>
          <dgm:chMax val="0"/>
          <dgm:chPref val="0"/>
          <dgm:bulletEnabled val="1"/>
        </dgm:presLayoutVars>
      </dgm:prSet>
      <dgm:spPr/>
      <dgm:t>
        <a:bodyPr/>
        <a:lstStyle/>
        <a:p>
          <a:endParaRPr lang="en-GB"/>
        </a:p>
      </dgm:t>
    </dgm:pt>
  </dgm:ptLst>
  <dgm:cxnLst>
    <dgm:cxn modelId="{B2918B8E-2B77-462D-B2AC-E3D57371956C}" srcId="{711AEC86-D3FF-4FC2-8013-2162502674B3}" destId="{FA9ACB84-871F-4037-9A38-1187476B3C86}" srcOrd="0" destOrd="0" parTransId="{6C52B1E3-A863-494D-8819-8B67EBC2E4F5}" sibTransId="{71B40747-FF87-498D-8DA4-2FCE96B0E84D}"/>
    <dgm:cxn modelId="{79C312D6-1C1C-43CD-8CF4-AF4AE8DE6BD1}" type="presOf" srcId="{470245A9-0C63-4304-9859-E1DA2CE91E83}" destId="{C4427AD8-D6B7-4188-88E9-67C673C4A9EA}" srcOrd="0" destOrd="0" presId="urn:microsoft.com/office/officeart/2005/8/layout/matrix3"/>
    <dgm:cxn modelId="{DC8EE018-228F-41D2-BD2E-68166C20053E}" type="presOf" srcId="{D2E22474-C16C-4462-B854-9C7D9AEC613B}" destId="{6C30B263-F647-4A35-984F-11DDAEDE8FCD}" srcOrd="0" destOrd="0" presId="urn:microsoft.com/office/officeart/2005/8/layout/matrix3"/>
    <dgm:cxn modelId="{B21C0260-6387-40B3-A455-1A518C2A1BF4}" srcId="{711AEC86-D3FF-4FC2-8013-2162502674B3}" destId="{470245A9-0C63-4304-9859-E1DA2CE91E83}" srcOrd="1" destOrd="0" parTransId="{34A46CFF-AF26-4DD2-A9F5-662FB32B4FD1}" sibTransId="{C55FACA8-7613-4455-95F6-17EAA8E2BEA5}"/>
    <dgm:cxn modelId="{FA3A1F32-D8BD-488C-9530-DBD9CF6A5479}" type="presOf" srcId="{711AEC86-D3FF-4FC2-8013-2162502674B3}" destId="{33F8665C-5C52-4F7C-9733-5314A6C025AB}" srcOrd="0" destOrd="0" presId="urn:microsoft.com/office/officeart/2005/8/layout/matrix3"/>
    <dgm:cxn modelId="{5EFFFF75-B3DC-4862-BB1A-0698F90A05BC}" type="presOf" srcId="{B20BA397-16C9-4519-870D-26D727133191}" destId="{DF063B04-50E1-4DBC-A7B7-7D1DADAED962}" srcOrd="0" destOrd="0" presId="urn:microsoft.com/office/officeart/2005/8/layout/matrix3"/>
    <dgm:cxn modelId="{8D442FA7-7D6F-4F96-9E24-895C5BE1648B}" type="presOf" srcId="{FA9ACB84-871F-4037-9A38-1187476B3C86}" destId="{575DF542-D3E6-406C-99C1-7A962D0CD997}" srcOrd="0" destOrd="0" presId="urn:microsoft.com/office/officeart/2005/8/layout/matrix3"/>
    <dgm:cxn modelId="{FC55A225-74B0-4FB6-AA63-8D2C418FC800}" srcId="{711AEC86-D3FF-4FC2-8013-2162502674B3}" destId="{B20BA397-16C9-4519-870D-26D727133191}" srcOrd="3" destOrd="0" parTransId="{2AB84043-6DD2-4420-9B6F-2E6D43FC51AF}" sibTransId="{E96828FA-9DAD-45B0-8507-C67C06939237}"/>
    <dgm:cxn modelId="{0C702407-D4AE-462A-AE39-B34A2FF50B14}" srcId="{711AEC86-D3FF-4FC2-8013-2162502674B3}" destId="{D2E22474-C16C-4462-B854-9C7D9AEC613B}" srcOrd="2" destOrd="0" parTransId="{C868BA0D-ECA3-492F-8C33-335B2AEAFD42}" sibTransId="{0BC35972-2AE2-4501-B405-65E446ECD12D}"/>
    <dgm:cxn modelId="{578C140F-E8E0-45AC-ABB0-1C8CCFE7DA0E}" type="presParOf" srcId="{33F8665C-5C52-4F7C-9733-5314A6C025AB}" destId="{1A6BD476-D2B7-4E7D-84CA-CD0A0E515BFD}" srcOrd="0" destOrd="0" presId="urn:microsoft.com/office/officeart/2005/8/layout/matrix3"/>
    <dgm:cxn modelId="{9A6FC21E-4D54-47DF-895B-D5150334F727}" type="presParOf" srcId="{33F8665C-5C52-4F7C-9733-5314A6C025AB}" destId="{575DF542-D3E6-406C-99C1-7A962D0CD997}" srcOrd="1" destOrd="0" presId="urn:microsoft.com/office/officeart/2005/8/layout/matrix3"/>
    <dgm:cxn modelId="{36A0FEDC-756A-41CD-90D2-79BB57570185}" type="presParOf" srcId="{33F8665C-5C52-4F7C-9733-5314A6C025AB}" destId="{C4427AD8-D6B7-4188-88E9-67C673C4A9EA}" srcOrd="2" destOrd="0" presId="urn:microsoft.com/office/officeart/2005/8/layout/matrix3"/>
    <dgm:cxn modelId="{F412C3AA-2AE4-44A7-A4D1-1269B26A14DC}" type="presParOf" srcId="{33F8665C-5C52-4F7C-9733-5314A6C025AB}" destId="{6C30B263-F647-4A35-984F-11DDAEDE8FCD}" srcOrd="3" destOrd="0" presId="urn:microsoft.com/office/officeart/2005/8/layout/matrix3"/>
    <dgm:cxn modelId="{4571D512-4700-49F1-9E5A-F718F1C8FCCE}" type="presParOf" srcId="{33F8665C-5C52-4F7C-9733-5314A6C025AB}" destId="{DF063B04-50E1-4DBC-A7B7-7D1DADAED962}" srcOrd="4" destOrd="0" presId="urn:microsoft.com/office/officeart/2005/8/layout/matrix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5D30058-0C6D-4FE4-A46B-785DB8F15D8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A2922D3-856A-4B54-93D7-2147556D6A4F}">
      <dgm:prSet/>
      <dgm:spPr/>
      <dgm:t>
        <a:bodyPr/>
        <a:lstStyle/>
        <a:p>
          <a:r>
            <a:rPr lang="en-GB"/>
            <a:t>Young people tell us volunteering helps them immensely they said:</a:t>
          </a:r>
          <a:endParaRPr lang="en-US"/>
        </a:p>
      </dgm:t>
    </dgm:pt>
    <dgm:pt modelId="{8081EAF2-58A2-430C-AF2A-E76434D54A53}" type="parTrans" cxnId="{546E67D7-6459-42A6-B8B5-49AF4511BFCA}">
      <dgm:prSet/>
      <dgm:spPr/>
      <dgm:t>
        <a:bodyPr/>
        <a:lstStyle/>
        <a:p>
          <a:endParaRPr lang="en-US"/>
        </a:p>
      </dgm:t>
    </dgm:pt>
    <dgm:pt modelId="{567F9ACE-581B-468B-A7E7-A89B72ADA7E6}" type="sibTrans" cxnId="{546E67D7-6459-42A6-B8B5-49AF4511BFCA}">
      <dgm:prSet/>
      <dgm:spPr/>
      <dgm:t>
        <a:bodyPr/>
        <a:lstStyle/>
        <a:p>
          <a:endParaRPr lang="en-US"/>
        </a:p>
      </dgm:t>
    </dgm:pt>
    <dgm:pt modelId="{10E3FC4A-84D3-401F-A1D1-1CC228E98D49}">
      <dgm:prSet/>
      <dgm:spPr/>
      <dgm:t>
        <a:bodyPr/>
        <a:lstStyle/>
        <a:p>
          <a:r>
            <a:rPr lang="en-GB"/>
            <a:t>Volunteering provides many benefits to both mental and physical health.</a:t>
          </a:r>
          <a:endParaRPr lang="en-US"/>
        </a:p>
      </dgm:t>
    </dgm:pt>
    <dgm:pt modelId="{83E5C94C-7CFB-4CC9-B54C-A05D71441836}" type="parTrans" cxnId="{797BC9D8-98EA-49B6-AEC4-569E8A8FADA0}">
      <dgm:prSet/>
      <dgm:spPr/>
      <dgm:t>
        <a:bodyPr/>
        <a:lstStyle/>
        <a:p>
          <a:endParaRPr lang="en-US"/>
        </a:p>
      </dgm:t>
    </dgm:pt>
    <dgm:pt modelId="{4FDFB7E7-8669-45A4-BFB8-4020CAA787B6}" type="sibTrans" cxnId="{797BC9D8-98EA-49B6-AEC4-569E8A8FADA0}">
      <dgm:prSet/>
      <dgm:spPr/>
      <dgm:t>
        <a:bodyPr/>
        <a:lstStyle/>
        <a:p>
          <a:endParaRPr lang="en-US"/>
        </a:p>
      </dgm:t>
    </dgm:pt>
    <dgm:pt modelId="{8B61E404-FFC7-4998-8B34-BBB8FFC737D9}">
      <dgm:prSet/>
      <dgm:spPr/>
      <dgm:t>
        <a:bodyPr/>
        <a:lstStyle/>
        <a:p>
          <a:r>
            <a:rPr lang="en-GB"/>
            <a:t>Volunteering increases self-confidence. Volunteering can provide a healthy boost to your, self-confidence, self-esteem, and life satisfaction</a:t>
          </a:r>
          <a:endParaRPr lang="en-US"/>
        </a:p>
      </dgm:t>
    </dgm:pt>
    <dgm:pt modelId="{BB2F4710-695A-4550-98E7-1EE9934B5A17}" type="parTrans" cxnId="{73EF0F96-717E-4D30-B8CC-6086DE75C739}">
      <dgm:prSet/>
      <dgm:spPr/>
      <dgm:t>
        <a:bodyPr/>
        <a:lstStyle/>
        <a:p>
          <a:endParaRPr lang="en-US"/>
        </a:p>
      </dgm:t>
    </dgm:pt>
    <dgm:pt modelId="{254748F8-6F13-40CC-837B-6A3F8D52C702}" type="sibTrans" cxnId="{73EF0F96-717E-4D30-B8CC-6086DE75C739}">
      <dgm:prSet/>
      <dgm:spPr/>
      <dgm:t>
        <a:bodyPr/>
        <a:lstStyle/>
        <a:p>
          <a:endParaRPr lang="en-US"/>
        </a:p>
      </dgm:t>
    </dgm:pt>
    <dgm:pt modelId="{5496C182-6009-4ED8-A6E2-2D74F29E94E5}">
      <dgm:prSet/>
      <dgm:spPr/>
      <dgm:t>
        <a:bodyPr/>
        <a:lstStyle/>
        <a:p>
          <a:r>
            <a:rPr lang="en-GB"/>
            <a:t>Volunteering combats depression</a:t>
          </a:r>
          <a:endParaRPr lang="en-US"/>
        </a:p>
      </dgm:t>
    </dgm:pt>
    <dgm:pt modelId="{7DE99F24-404D-4E80-8906-2C6E62432B1C}" type="parTrans" cxnId="{5A50210E-CCD9-447E-B9C5-8CC3541C6F1E}">
      <dgm:prSet/>
      <dgm:spPr/>
      <dgm:t>
        <a:bodyPr/>
        <a:lstStyle/>
        <a:p>
          <a:endParaRPr lang="en-US"/>
        </a:p>
      </dgm:t>
    </dgm:pt>
    <dgm:pt modelId="{F9892FE2-C22F-425E-96A3-B3A2DD357366}" type="sibTrans" cxnId="{5A50210E-CCD9-447E-B9C5-8CC3541C6F1E}">
      <dgm:prSet/>
      <dgm:spPr/>
      <dgm:t>
        <a:bodyPr/>
        <a:lstStyle/>
        <a:p>
          <a:endParaRPr lang="en-US"/>
        </a:p>
      </dgm:t>
    </dgm:pt>
    <dgm:pt modelId="{D56CE9E2-C4A3-477C-9DBC-A1E3B55426AE}">
      <dgm:prSet/>
      <dgm:spPr/>
      <dgm:t>
        <a:bodyPr/>
        <a:lstStyle/>
        <a:p>
          <a:r>
            <a:rPr lang="en-GB"/>
            <a:t>Volunteering helps you stay physically healthy.</a:t>
          </a:r>
          <a:endParaRPr lang="en-US"/>
        </a:p>
      </dgm:t>
    </dgm:pt>
    <dgm:pt modelId="{AA8FD49D-587B-48DA-8A44-ADD930D1B39F}" type="parTrans" cxnId="{7846B462-F853-4809-99C2-F435A352E5B3}">
      <dgm:prSet/>
      <dgm:spPr/>
      <dgm:t>
        <a:bodyPr/>
        <a:lstStyle/>
        <a:p>
          <a:endParaRPr lang="en-US"/>
        </a:p>
      </dgm:t>
    </dgm:pt>
    <dgm:pt modelId="{DA561ABE-5F29-4446-B6B4-9AA1557A0A1D}" type="sibTrans" cxnId="{7846B462-F853-4809-99C2-F435A352E5B3}">
      <dgm:prSet/>
      <dgm:spPr/>
      <dgm:t>
        <a:bodyPr/>
        <a:lstStyle/>
        <a:p>
          <a:endParaRPr lang="en-US"/>
        </a:p>
      </dgm:t>
    </dgm:pt>
    <dgm:pt modelId="{0F479FA4-443A-4AD8-9D2E-035F7036DA9B}" type="pres">
      <dgm:prSet presAssocID="{15D30058-0C6D-4FE4-A46B-785DB8F15D87}" presName="linear" presStyleCnt="0">
        <dgm:presLayoutVars>
          <dgm:animLvl val="lvl"/>
          <dgm:resizeHandles val="exact"/>
        </dgm:presLayoutVars>
      </dgm:prSet>
      <dgm:spPr/>
      <dgm:t>
        <a:bodyPr/>
        <a:lstStyle/>
        <a:p>
          <a:endParaRPr lang="en-GB"/>
        </a:p>
      </dgm:t>
    </dgm:pt>
    <dgm:pt modelId="{88FDB402-E205-4FD9-80D4-E7167D3355D6}" type="pres">
      <dgm:prSet presAssocID="{CA2922D3-856A-4B54-93D7-2147556D6A4F}" presName="parentText" presStyleLbl="node1" presStyleIdx="0" presStyleCnt="5">
        <dgm:presLayoutVars>
          <dgm:chMax val="0"/>
          <dgm:bulletEnabled val="1"/>
        </dgm:presLayoutVars>
      </dgm:prSet>
      <dgm:spPr/>
      <dgm:t>
        <a:bodyPr/>
        <a:lstStyle/>
        <a:p>
          <a:endParaRPr lang="en-GB"/>
        </a:p>
      </dgm:t>
    </dgm:pt>
    <dgm:pt modelId="{07BB427B-DE96-4D8F-8468-5E83D1E35663}" type="pres">
      <dgm:prSet presAssocID="{567F9ACE-581B-468B-A7E7-A89B72ADA7E6}" presName="spacer" presStyleCnt="0"/>
      <dgm:spPr/>
    </dgm:pt>
    <dgm:pt modelId="{E48678A0-95BA-4528-98BC-47D6B8B23D47}" type="pres">
      <dgm:prSet presAssocID="{10E3FC4A-84D3-401F-A1D1-1CC228E98D49}" presName="parentText" presStyleLbl="node1" presStyleIdx="1" presStyleCnt="5">
        <dgm:presLayoutVars>
          <dgm:chMax val="0"/>
          <dgm:bulletEnabled val="1"/>
        </dgm:presLayoutVars>
      </dgm:prSet>
      <dgm:spPr/>
      <dgm:t>
        <a:bodyPr/>
        <a:lstStyle/>
        <a:p>
          <a:endParaRPr lang="en-GB"/>
        </a:p>
      </dgm:t>
    </dgm:pt>
    <dgm:pt modelId="{399F73B7-6E0B-4B18-8B4F-ABB656B977E3}" type="pres">
      <dgm:prSet presAssocID="{4FDFB7E7-8669-45A4-BFB8-4020CAA787B6}" presName="spacer" presStyleCnt="0"/>
      <dgm:spPr/>
    </dgm:pt>
    <dgm:pt modelId="{8BB580F9-D8AE-4739-8EDB-FB03981F7465}" type="pres">
      <dgm:prSet presAssocID="{8B61E404-FFC7-4998-8B34-BBB8FFC737D9}" presName="parentText" presStyleLbl="node1" presStyleIdx="2" presStyleCnt="5">
        <dgm:presLayoutVars>
          <dgm:chMax val="0"/>
          <dgm:bulletEnabled val="1"/>
        </dgm:presLayoutVars>
      </dgm:prSet>
      <dgm:spPr/>
      <dgm:t>
        <a:bodyPr/>
        <a:lstStyle/>
        <a:p>
          <a:endParaRPr lang="en-GB"/>
        </a:p>
      </dgm:t>
    </dgm:pt>
    <dgm:pt modelId="{C074DE1C-C705-4E9C-A2F2-FDBD79859CCC}" type="pres">
      <dgm:prSet presAssocID="{254748F8-6F13-40CC-837B-6A3F8D52C702}" presName="spacer" presStyleCnt="0"/>
      <dgm:spPr/>
    </dgm:pt>
    <dgm:pt modelId="{57A82D3E-BBBC-4F53-860B-B7479E084138}" type="pres">
      <dgm:prSet presAssocID="{5496C182-6009-4ED8-A6E2-2D74F29E94E5}" presName="parentText" presStyleLbl="node1" presStyleIdx="3" presStyleCnt="5">
        <dgm:presLayoutVars>
          <dgm:chMax val="0"/>
          <dgm:bulletEnabled val="1"/>
        </dgm:presLayoutVars>
      </dgm:prSet>
      <dgm:spPr/>
      <dgm:t>
        <a:bodyPr/>
        <a:lstStyle/>
        <a:p>
          <a:endParaRPr lang="en-GB"/>
        </a:p>
      </dgm:t>
    </dgm:pt>
    <dgm:pt modelId="{8ED28427-F490-4F34-A126-4E0871596C1A}" type="pres">
      <dgm:prSet presAssocID="{F9892FE2-C22F-425E-96A3-B3A2DD357366}" presName="spacer" presStyleCnt="0"/>
      <dgm:spPr/>
    </dgm:pt>
    <dgm:pt modelId="{AAB6CFC1-63BF-47A2-8F04-B243D9ADD1A1}" type="pres">
      <dgm:prSet presAssocID="{D56CE9E2-C4A3-477C-9DBC-A1E3B55426AE}" presName="parentText" presStyleLbl="node1" presStyleIdx="4" presStyleCnt="5">
        <dgm:presLayoutVars>
          <dgm:chMax val="0"/>
          <dgm:bulletEnabled val="1"/>
        </dgm:presLayoutVars>
      </dgm:prSet>
      <dgm:spPr/>
      <dgm:t>
        <a:bodyPr/>
        <a:lstStyle/>
        <a:p>
          <a:endParaRPr lang="en-GB"/>
        </a:p>
      </dgm:t>
    </dgm:pt>
  </dgm:ptLst>
  <dgm:cxnLst>
    <dgm:cxn modelId="{7846B462-F853-4809-99C2-F435A352E5B3}" srcId="{15D30058-0C6D-4FE4-A46B-785DB8F15D87}" destId="{D56CE9E2-C4A3-477C-9DBC-A1E3B55426AE}" srcOrd="4" destOrd="0" parTransId="{AA8FD49D-587B-48DA-8A44-ADD930D1B39F}" sibTransId="{DA561ABE-5F29-4446-B6B4-9AA1557A0A1D}"/>
    <dgm:cxn modelId="{73EF0F96-717E-4D30-B8CC-6086DE75C739}" srcId="{15D30058-0C6D-4FE4-A46B-785DB8F15D87}" destId="{8B61E404-FFC7-4998-8B34-BBB8FFC737D9}" srcOrd="2" destOrd="0" parTransId="{BB2F4710-695A-4550-98E7-1EE9934B5A17}" sibTransId="{254748F8-6F13-40CC-837B-6A3F8D52C702}"/>
    <dgm:cxn modelId="{93BC3881-662F-454A-8481-64F0E3C8C936}" type="presOf" srcId="{10E3FC4A-84D3-401F-A1D1-1CC228E98D49}" destId="{E48678A0-95BA-4528-98BC-47D6B8B23D47}" srcOrd="0" destOrd="0" presId="urn:microsoft.com/office/officeart/2005/8/layout/vList2"/>
    <dgm:cxn modelId="{F54AC5FA-5E8C-40AB-AB09-0DE11E0AE2A8}" type="presOf" srcId="{15D30058-0C6D-4FE4-A46B-785DB8F15D87}" destId="{0F479FA4-443A-4AD8-9D2E-035F7036DA9B}" srcOrd="0" destOrd="0" presId="urn:microsoft.com/office/officeart/2005/8/layout/vList2"/>
    <dgm:cxn modelId="{29E923F0-BE4A-4878-AC0C-C46915C84785}" type="presOf" srcId="{8B61E404-FFC7-4998-8B34-BBB8FFC737D9}" destId="{8BB580F9-D8AE-4739-8EDB-FB03981F7465}" srcOrd="0" destOrd="0" presId="urn:microsoft.com/office/officeart/2005/8/layout/vList2"/>
    <dgm:cxn modelId="{546E67D7-6459-42A6-B8B5-49AF4511BFCA}" srcId="{15D30058-0C6D-4FE4-A46B-785DB8F15D87}" destId="{CA2922D3-856A-4B54-93D7-2147556D6A4F}" srcOrd="0" destOrd="0" parTransId="{8081EAF2-58A2-430C-AF2A-E76434D54A53}" sibTransId="{567F9ACE-581B-468B-A7E7-A89B72ADA7E6}"/>
    <dgm:cxn modelId="{7F0AD651-A2DF-49A8-BFA2-000E85DAA802}" type="presOf" srcId="{CA2922D3-856A-4B54-93D7-2147556D6A4F}" destId="{88FDB402-E205-4FD9-80D4-E7167D3355D6}" srcOrd="0" destOrd="0" presId="urn:microsoft.com/office/officeart/2005/8/layout/vList2"/>
    <dgm:cxn modelId="{545CFBE8-67A5-4DBE-8C19-61B3320B2C56}" type="presOf" srcId="{D56CE9E2-C4A3-477C-9DBC-A1E3B55426AE}" destId="{AAB6CFC1-63BF-47A2-8F04-B243D9ADD1A1}" srcOrd="0" destOrd="0" presId="urn:microsoft.com/office/officeart/2005/8/layout/vList2"/>
    <dgm:cxn modelId="{62E45A25-500F-49BF-89B3-2E1A3AF9C411}" type="presOf" srcId="{5496C182-6009-4ED8-A6E2-2D74F29E94E5}" destId="{57A82D3E-BBBC-4F53-860B-B7479E084138}" srcOrd="0" destOrd="0" presId="urn:microsoft.com/office/officeart/2005/8/layout/vList2"/>
    <dgm:cxn modelId="{797BC9D8-98EA-49B6-AEC4-569E8A8FADA0}" srcId="{15D30058-0C6D-4FE4-A46B-785DB8F15D87}" destId="{10E3FC4A-84D3-401F-A1D1-1CC228E98D49}" srcOrd="1" destOrd="0" parTransId="{83E5C94C-7CFB-4CC9-B54C-A05D71441836}" sibTransId="{4FDFB7E7-8669-45A4-BFB8-4020CAA787B6}"/>
    <dgm:cxn modelId="{5A50210E-CCD9-447E-B9C5-8CC3541C6F1E}" srcId="{15D30058-0C6D-4FE4-A46B-785DB8F15D87}" destId="{5496C182-6009-4ED8-A6E2-2D74F29E94E5}" srcOrd="3" destOrd="0" parTransId="{7DE99F24-404D-4E80-8906-2C6E62432B1C}" sibTransId="{F9892FE2-C22F-425E-96A3-B3A2DD357366}"/>
    <dgm:cxn modelId="{1E43982B-1F78-47AC-829D-D304C9B4BF95}" type="presParOf" srcId="{0F479FA4-443A-4AD8-9D2E-035F7036DA9B}" destId="{88FDB402-E205-4FD9-80D4-E7167D3355D6}" srcOrd="0" destOrd="0" presId="urn:microsoft.com/office/officeart/2005/8/layout/vList2"/>
    <dgm:cxn modelId="{C835B8DF-CF37-47D3-98A4-6598D1DD1EE4}" type="presParOf" srcId="{0F479FA4-443A-4AD8-9D2E-035F7036DA9B}" destId="{07BB427B-DE96-4D8F-8468-5E83D1E35663}" srcOrd="1" destOrd="0" presId="urn:microsoft.com/office/officeart/2005/8/layout/vList2"/>
    <dgm:cxn modelId="{4913BD00-2DF1-4615-8E0F-720B1C81DC15}" type="presParOf" srcId="{0F479FA4-443A-4AD8-9D2E-035F7036DA9B}" destId="{E48678A0-95BA-4528-98BC-47D6B8B23D47}" srcOrd="2" destOrd="0" presId="urn:microsoft.com/office/officeart/2005/8/layout/vList2"/>
    <dgm:cxn modelId="{F6D7CF45-3142-4321-969F-C02F16D430C5}" type="presParOf" srcId="{0F479FA4-443A-4AD8-9D2E-035F7036DA9B}" destId="{399F73B7-6E0B-4B18-8B4F-ABB656B977E3}" srcOrd="3" destOrd="0" presId="urn:microsoft.com/office/officeart/2005/8/layout/vList2"/>
    <dgm:cxn modelId="{B5864989-CC0A-4E03-9635-76CBC1F21478}" type="presParOf" srcId="{0F479FA4-443A-4AD8-9D2E-035F7036DA9B}" destId="{8BB580F9-D8AE-4739-8EDB-FB03981F7465}" srcOrd="4" destOrd="0" presId="urn:microsoft.com/office/officeart/2005/8/layout/vList2"/>
    <dgm:cxn modelId="{BDE06D3E-2591-4710-B95E-AE089AD403CA}" type="presParOf" srcId="{0F479FA4-443A-4AD8-9D2E-035F7036DA9B}" destId="{C074DE1C-C705-4E9C-A2F2-FDBD79859CCC}" srcOrd="5" destOrd="0" presId="urn:microsoft.com/office/officeart/2005/8/layout/vList2"/>
    <dgm:cxn modelId="{8785C6F8-FD96-4C64-AE7B-60B702D07E3F}" type="presParOf" srcId="{0F479FA4-443A-4AD8-9D2E-035F7036DA9B}" destId="{57A82D3E-BBBC-4F53-860B-B7479E084138}" srcOrd="6" destOrd="0" presId="urn:microsoft.com/office/officeart/2005/8/layout/vList2"/>
    <dgm:cxn modelId="{CAD39EEC-31C3-435E-AB66-F87A2D19E80A}" type="presParOf" srcId="{0F479FA4-443A-4AD8-9D2E-035F7036DA9B}" destId="{8ED28427-F490-4F34-A126-4E0871596C1A}" srcOrd="7" destOrd="0" presId="urn:microsoft.com/office/officeart/2005/8/layout/vList2"/>
    <dgm:cxn modelId="{12189CB8-53C4-496C-ADDD-9C7B0F616FF2}" type="presParOf" srcId="{0F479FA4-443A-4AD8-9D2E-035F7036DA9B}" destId="{AAB6CFC1-63BF-47A2-8F04-B243D9ADD1A1}" srcOrd="8"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5DA0928-9BA2-4412-B9D0-573DFAE35913}">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96CD60-2CEF-4505-96A5-D95AB847B21D}">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a:t>547 Young people took part In the programme</a:t>
          </a:r>
        </a:p>
        <a:p>
          <a:pPr lvl="0" algn="l" defTabSz="889000">
            <a:lnSpc>
              <a:spcPct val="90000"/>
            </a:lnSpc>
            <a:spcBef>
              <a:spcPct val="0"/>
            </a:spcBef>
            <a:spcAft>
              <a:spcPct val="35000"/>
            </a:spcAft>
          </a:pPr>
          <a:endParaRPr lang="en-US" sz="2000" kern="1200" dirty="0"/>
        </a:p>
      </dsp:txBody>
      <dsp:txXfrm>
        <a:off x="0" y="2492"/>
        <a:ext cx="6492875" cy="850069"/>
      </dsp:txXfrm>
    </dsp:sp>
    <dsp:sp modelId="{603A9F2C-9B73-4783-87D2-7150A9983B39}">
      <dsp:nvSpPr>
        <dsp:cNvPr id="0" name=""/>
        <dsp:cNvSpPr/>
      </dsp:nvSpPr>
      <dsp:spPr>
        <a:xfrm>
          <a:off x="0" y="852561"/>
          <a:ext cx="6492875"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F555F-5C99-47C5-9EF2-1284D6B357D4}">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a:t>39 Older People took part in the programme </a:t>
          </a:r>
          <a:endParaRPr lang="en-US" sz="2000" kern="1200"/>
        </a:p>
      </dsp:txBody>
      <dsp:txXfrm>
        <a:off x="0" y="852561"/>
        <a:ext cx="6492875" cy="850069"/>
      </dsp:txXfrm>
    </dsp:sp>
    <dsp:sp modelId="{57469D57-998E-42BE-B62A-9E233607B9F7}">
      <dsp:nvSpPr>
        <dsp:cNvPr id="0" name=""/>
        <dsp:cNvSpPr/>
      </dsp:nvSpPr>
      <dsp:spPr>
        <a:xfrm>
          <a:off x="0" y="1702630"/>
          <a:ext cx="6492875"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04F08-7561-47CC-B22E-6B8217B72C0A}">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a:t>At 57 different activities </a:t>
          </a:r>
          <a:endParaRPr lang="en-US" sz="2000" kern="1200" dirty="0"/>
        </a:p>
      </dsp:txBody>
      <dsp:txXfrm>
        <a:off x="0" y="1702630"/>
        <a:ext cx="6492875" cy="850069"/>
      </dsp:txXfrm>
    </dsp:sp>
    <dsp:sp modelId="{E52EE24A-3EA4-4998-9650-EF81E650F083}">
      <dsp:nvSpPr>
        <dsp:cNvPr id="0" name=""/>
        <dsp:cNvSpPr/>
      </dsp:nvSpPr>
      <dsp:spPr>
        <a:xfrm>
          <a:off x="0" y="2552699"/>
          <a:ext cx="6492875"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FE62DB-93A0-4E26-921F-B0CC44847466}">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a:t>Number of learning hours 1247 </a:t>
          </a:r>
          <a:endParaRPr lang="en-US" sz="2000" kern="1200" dirty="0"/>
        </a:p>
      </dsp:txBody>
      <dsp:txXfrm>
        <a:off x="0" y="2552699"/>
        <a:ext cx="6492875" cy="850069"/>
      </dsp:txXfrm>
    </dsp:sp>
    <dsp:sp modelId="{788B3CEE-14BD-4B62-B864-DE8D163018B1}">
      <dsp:nvSpPr>
        <dsp:cNvPr id="0" name=""/>
        <dsp:cNvSpPr/>
      </dsp:nvSpPr>
      <dsp:spPr>
        <a:xfrm>
          <a:off x="0" y="3402769"/>
          <a:ext cx="6492875"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C02F62-750A-4E47-87F2-8972FD65A74A}">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a:t>Every activity was full to capacity </a:t>
          </a:r>
          <a:endParaRPr lang="en-US" sz="2000" kern="1200" dirty="0"/>
        </a:p>
      </dsp:txBody>
      <dsp:txXfrm>
        <a:off x="0" y="3402769"/>
        <a:ext cx="6492875" cy="850069"/>
      </dsp:txXfrm>
    </dsp:sp>
    <dsp:sp modelId="{DE6C3829-4FC4-4313-8C9C-3FA32EBB5AFE}">
      <dsp:nvSpPr>
        <dsp:cNvPr id="0" name=""/>
        <dsp:cNvSpPr/>
      </dsp:nvSpPr>
      <dsp:spPr>
        <a:xfrm>
          <a:off x="0" y="4252838"/>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381054-3215-4168-AAB7-88C6A98F710E}">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kern="1200" dirty="0"/>
            <a:t>586 Total Attendances </a:t>
          </a:r>
          <a:endParaRPr lang="en-US" sz="2000" kern="1200" dirty="0"/>
        </a:p>
      </dsp:txBody>
      <dsp:txXfrm>
        <a:off x="0" y="4252838"/>
        <a:ext cx="6492875" cy="850069"/>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E37784-1154-40E9-9AC4-C0A27501B3E3}">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3D7DBE-DF96-474B-9403-1C29A04C935E}">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a:t>Due to limiting the number of young people inside the hall we did cooking and baking outside.</a:t>
          </a:r>
          <a:endParaRPr lang="en-US" sz="1700" kern="1200"/>
        </a:p>
      </dsp:txBody>
      <dsp:txXfrm>
        <a:off x="0" y="0"/>
        <a:ext cx="6492875" cy="1276350"/>
      </dsp:txXfrm>
    </dsp:sp>
    <dsp:sp modelId="{6CE9A0C0-AB63-4019-AB6E-8F19DB6D0F4A}">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BD6B9-4AB9-4301-837D-AB0E04C93749}">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a:t>The young people thought this was great and enjoyed cooking and baking outside.</a:t>
          </a:r>
          <a:endParaRPr lang="en-US" sz="1700" kern="1200"/>
        </a:p>
      </dsp:txBody>
      <dsp:txXfrm>
        <a:off x="0" y="1276350"/>
        <a:ext cx="6492875" cy="1276350"/>
      </dsp:txXfrm>
    </dsp:sp>
    <dsp:sp modelId="{109F01E1-D64D-46C5-A6E1-9B405480CB95}">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B28068-7DAE-4544-B656-9B87310B3956}">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t>Young people were learning how to read recipes, weighing out ingredients</a:t>
          </a:r>
          <a:endParaRPr lang="en-US" sz="1700" kern="1200" dirty="0"/>
        </a:p>
      </dsp:txBody>
      <dsp:txXfrm>
        <a:off x="0" y="2552700"/>
        <a:ext cx="6492875" cy="1276350"/>
      </dsp:txXfrm>
    </dsp:sp>
    <dsp:sp modelId="{A53F49D3-7720-4DE6-A638-4432E6BDCF32}">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4F73E5-0FEF-493F-A48A-DD629A8D3A2B}">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GB" sz="1700" kern="1200" dirty="0"/>
            <a:t>Young people were helping to create lunch for every activity.</a:t>
          </a:r>
        </a:p>
        <a:p>
          <a:pPr lvl="0" algn="l" defTabSz="755650">
            <a:lnSpc>
              <a:spcPct val="90000"/>
            </a:lnSpc>
            <a:spcBef>
              <a:spcPct val="0"/>
            </a:spcBef>
            <a:spcAft>
              <a:spcPct val="35000"/>
            </a:spcAft>
          </a:pPr>
          <a:r>
            <a:rPr lang="en-GB" sz="1700" kern="1200" dirty="0"/>
            <a:t>At each Bakewell sessions some of the recipes that were used were from older people in the community. </a:t>
          </a:r>
        </a:p>
        <a:p>
          <a:pPr lvl="0" algn="l" defTabSz="755650">
            <a:lnSpc>
              <a:spcPct val="90000"/>
            </a:lnSpc>
            <a:spcBef>
              <a:spcPct val="0"/>
            </a:spcBef>
            <a:spcAft>
              <a:spcPct val="35000"/>
            </a:spcAft>
          </a:pPr>
          <a:endParaRPr lang="en-GB" sz="1700" kern="1200" dirty="0"/>
        </a:p>
      </dsp:txBody>
      <dsp:txXfrm>
        <a:off x="0" y="3829050"/>
        <a:ext cx="6492875" cy="127635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9E62185-472C-4F61-AB8F-6C2F0D8B3016}">
      <dsp:nvSpPr>
        <dsp:cNvPr id="0" name=""/>
        <dsp:cNvSpPr/>
      </dsp:nvSpPr>
      <dsp:spPr>
        <a:xfrm>
          <a:off x="0" y="546496"/>
          <a:ext cx="6666833" cy="2125743"/>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GB" sz="3800" kern="1200" dirty="0"/>
            <a:t>These events were full of fun activities provided were:</a:t>
          </a:r>
          <a:endParaRPr lang="en-US" sz="3800" kern="1200" dirty="0"/>
        </a:p>
      </dsp:txBody>
      <dsp:txXfrm>
        <a:off x="0" y="546496"/>
        <a:ext cx="6666833" cy="2125743"/>
      </dsp:txXfrm>
    </dsp:sp>
    <dsp:sp modelId="{DD21F00C-86E9-4152-A992-5AFB0AE101DC}">
      <dsp:nvSpPr>
        <dsp:cNvPr id="0" name=""/>
        <dsp:cNvSpPr/>
      </dsp:nvSpPr>
      <dsp:spPr>
        <a:xfrm>
          <a:off x="0" y="2781679"/>
          <a:ext cx="6666833" cy="212574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l" defTabSz="1689100">
            <a:lnSpc>
              <a:spcPct val="90000"/>
            </a:lnSpc>
            <a:spcBef>
              <a:spcPct val="0"/>
            </a:spcBef>
            <a:spcAft>
              <a:spcPct val="35000"/>
            </a:spcAft>
          </a:pPr>
          <a:r>
            <a:rPr lang="en-GB" sz="3800" kern="1200"/>
            <a:t>Football, Dodgeball, Rounders, Nerf Gun Wars, Chaos Tig and many different team games. </a:t>
          </a:r>
          <a:endParaRPr lang="en-US" sz="3800" kern="1200"/>
        </a:p>
      </dsp:txBody>
      <dsp:txXfrm>
        <a:off x="0" y="2781679"/>
        <a:ext cx="6666833" cy="212574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763B9F-83B9-457E-A859-CD6E2FDCE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24E7284C-DD95-4CB3-9F5C-2AB2F7112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C6481EC9-80DF-4E70-B7D4-8ED0DB2B1985}"/>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5" name="Footer Placeholder 4">
            <a:extLst>
              <a:ext uri="{FF2B5EF4-FFF2-40B4-BE49-F238E27FC236}">
                <a16:creationId xmlns="" xmlns:a16="http://schemas.microsoft.com/office/drawing/2014/main" id="{0D3833AC-6151-40EB-8DB0-75FEC00BA2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726E7DB0-92DC-4C31-9E82-609CDB415B69}"/>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74149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B5B844-82D0-4268-88D2-84EBA90EDC3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A6357955-FFF7-4F48-9FA7-0F5C22A4D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DEBCF52C-B643-43DF-AB2C-7E8ECF60D330}"/>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5" name="Footer Placeholder 4">
            <a:extLst>
              <a:ext uri="{FF2B5EF4-FFF2-40B4-BE49-F238E27FC236}">
                <a16:creationId xmlns="" xmlns:a16="http://schemas.microsoft.com/office/drawing/2014/main" id="{D18B3555-C74A-4391-A497-12FF9BDEAE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9F2140A-1019-4783-A0F5-D211C9934D57}"/>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1777185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A061F53-F271-4B1F-BDAA-302098F6F2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9EB53218-112F-4336-9B3E-8228E5590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45E769C3-D834-4C01-8748-6F35699C354A}"/>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5" name="Footer Placeholder 4">
            <a:extLst>
              <a:ext uri="{FF2B5EF4-FFF2-40B4-BE49-F238E27FC236}">
                <a16:creationId xmlns="" xmlns:a16="http://schemas.microsoft.com/office/drawing/2014/main" id="{0D6BF2A4-7AD0-4B58-B3EA-80FB8B4C0A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9774F3AF-7757-4B7B-BD83-0E2B73134BE7}"/>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52666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831279-5C11-489D-B1AD-6E31ADD80E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C0CA5DB-F4B0-4992-ABC8-35F1A7ADC5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260ABE3B-BA12-43EC-BE79-84C05425D5A2}"/>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5" name="Footer Placeholder 4">
            <a:extLst>
              <a:ext uri="{FF2B5EF4-FFF2-40B4-BE49-F238E27FC236}">
                <a16:creationId xmlns="" xmlns:a16="http://schemas.microsoft.com/office/drawing/2014/main" id="{8D13DBCD-86E2-4036-A22B-6759F7499D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7276D6F-71AF-4E1A-97BF-804187BE1A84}"/>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632666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48BDCE-E178-4ACE-A24E-53487144DC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4A426003-A8F7-4F70-914D-3315BD3EA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409BAD3-8729-4D40-B808-882DC60EFD3D}"/>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5" name="Footer Placeholder 4">
            <a:extLst>
              <a:ext uri="{FF2B5EF4-FFF2-40B4-BE49-F238E27FC236}">
                <a16:creationId xmlns="" xmlns:a16="http://schemas.microsoft.com/office/drawing/2014/main" id="{F9A73598-64B6-42E0-8EA0-2E46179D2F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517F9002-8B89-48DD-9B75-24791A2D400E}"/>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395697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C6E89A-A12A-4D77-A539-7BDC704715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02D3476B-CF82-4CA5-A43F-A70B7872F1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93D69695-7F72-4283-BFFC-7009603C22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9A056504-D677-4571-853C-73479D23F2BE}"/>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6" name="Footer Placeholder 5">
            <a:extLst>
              <a:ext uri="{FF2B5EF4-FFF2-40B4-BE49-F238E27FC236}">
                <a16:creationId xmlns="" xmlns:a16="http://schemas.microsoft.com/office/drawing/2014/main" id="{C18974E6-FAEE-44F1-86FA-6AE6E13D8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E96C3B57-8A8F-40C4-BDEE-1354253C1AB3}"/>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1974418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73AE78-900B-4565-890A-B8BA461467D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BF41B614-61D5-45A7-8294-8AFB63F977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1555B8F-9029-46FC-9967-ED325D9A73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F843E723-254D-4469-B373-51F1522873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9FA5B69-D474-41F1-9399-CDD5DA42A3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08D25C74-F403-45F2-8164-4C311A671AB3}"/>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8" name="Footer Placeholder 7">
            <a:extLst>
              <a:ext uri="{FF2B5EF4-FFF2-40B4-BE49-F238E27FC236}">
                <a16:creationId xmlns="" xmlns:a16="http://schemas.microsoft.com/office/drawing/2014/main" id="{23D6A46C-45F1-40FF-8ACE-DBA28CBACF2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96FAE707-8292-4B08-BB87-F59ECA6B1A5D}"/>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1526847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BF5C4E-9866-461F-A912-D438F2ECD7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FE2481CA-74D2-4ED1-BD9E-F6CA90C52544}"/>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4" name="Footer Placeholder 3">
            <a:extLst>
              <a:ext uri="{FF2B5EF4-FFF2-40B4-BE49-F238E27FC236}">
                <a16:creationId xmlns="" xmlns:a16="http://schemas.microsoft.com/office/drawing/2014/main" id="{D2B4F40E-E99F-438F-972F-717673B017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9E99DC01-FA04-4A38-9F8F-CAD7DD04880E}"/>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1449830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A42248B-DB6A-489D-A76C-89C6626C5944}"/>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3" name="Footer Placeholder 2">
            <a:extLst>
              <a:ext uri="{FF2B5EF4-FFF2-40B4-BE49-F238E27FC236}">
                <a16:creationId xmlns="" xmlns:a16="http://schemas.microsoft.com/office/drawing/2014/main" id="{0C0561D7-6423-4AA6-BB49-696350B2D9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DEF4321E-6B88-4C4E-A49A-34FDD8C9E6BB}"/>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4223597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960C5F-1973-42DD-A5EE-F3E468525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4EF195A6-9874-4413-B366-3C12E1567A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77A8D807-73EF-4716-B34D-90A3CAD5F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E98003-E93B-4004-93CA-6B7D4307CC29}"/>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6" name="Footer Placeholder 5">
            <a:extLst>
              <a:ext uri="{FF2B5EF4-FFF2-40B4-BE49-F238E27FC236}">
                <a16:creationId xmlns="" xmlns:a16="http://schemas.microsoft.com/office/drawing/2014/main" id="{9AA0D4C3-DEB3-4B28-9925-B15F06808C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DF48E512-52B4-4A3E-8C4F-B527AF4EDAE6}"/>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68396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D190FB-09D0-4A24-BB04-1FFCC24E6A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EC769D78-4F44-4598-93CD-AB86C8C06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C7DEAF9-A1CE-4AE3-AB8A-8621AAB74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DE54268-2226-4983-BFDD-A517EC45F444}"/>
              </a:ext>
            </a:extLst>
          </p:cNvPr>
          <p:cNvSpPr>
            <a:spLocks noGrp="1"/>
          </p:cNvSpPr>
          <p:nvPr>
            <p:ph type="dt" sz="half" idx="10"/>
          </p:nvPr>
        </p:nvSpPr>
        <p:spPr/>
        <p:txBody>
          <a:bodyPr/>
          <a:lstStyle/>
          <a:p>
            <a:fld id="{DB9FFC15-83B6-4164-AF9F-54CD1D9CD7AF}" type="datetimeFigureOut">
              <a:rPr lang="en-GB" smtClean="0"/>
              <a:pPr/>
              <a:t>31/08/2021</a:t>
            </a:fld>
            <a:endParaRPr lang="en-GB"/>
          </a:p>
        </p:txBody>
      </p:sp>
      <p:sp>
        <p:nvSpPr>
          <p:cNvPr id="6" name="Footer Placeholder 5">
            <a:extLst>
              <a:ext uri="{FF2B5EF4-FFF2-40B4-BE49-F238E27FC236}">
                <a16:creationId xmlns="" xmlns:a16="http://schemas.microsoft.com/office/drawing/2014/main" id="{835D3CD6-EBB6-4C37-934B-BE5940F76F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15FAB5BC-DAB4-4FE8-A072-AC4CDD0C9CD8}"/>
              </a:ext>
            </a:extLst>
          </p:cNvPr>
          <p:cNvSpPr>
            <a:spLocks noGrp="1"/>
          </p:cNvSpPr>
          <p:nvPr>
            <p:ph type="sldNum" sz="quarter" idx="12"/>
          </p:nvPr>
        </p:nvSpPr>
        <p:spPr/>
        <p:txBody>
          <a:body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424152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734B3B65-BCEC-4A1A-9993-F59BA62D8A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CB27E237-BC90-444C-89AF-EFE0E9445B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D8C3B85-E08A-4E58-A1CC-5ABA31C00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FFC15-83B6-4164-AF9F-54CD1D9CD7AF}" type="datetimeFigureOut">
              <a:rPr lang="en-GB" smtClean="0"/>
              <a:pPr/>
              <a:t>31/08/2021</a:t>
            </a:fld>
            <a:endParaRPr lang="en-GB"/>
          </a:p>
        </p:txBody>
      </p:sp>
      <p:sp>
        <p:nvSpPr>
          <p:cNvPr id="5" name="Footer Placeholder 4">
            <a:extLst>
              <a:ext uri="{FF2B5EF4-FFF2-40B4-BE49-F238E27FC236}">
                <a16:creationId xmlns="" xmlns:a16="http://schemas.microsoft.com/office/drawing/2014/main" id="{9ECC80EA-A29E-4984-A36D-E0C26A2ACB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32E0A34F-D5DD-45B9-BE03-B44011E901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BE24E-B216-4DF5-BC66-42A83AB9B1AA}" type="slidenum">
              <a:rPr lang="en-GB" smtClean="0"/>
              <a:pPr/>
              <a:t>‹#›</a:t>
            </a:fld>
            <a:endParaRPr lang="en-GB"/>
          </a:p>
        </p:txBody>
      </p:sp>
    </p:spTree>
    <p:extLst>
      <p:ext uri="{BB962C8B-B14F-4D97-AF65-F5344CB8AC3E}">
        <p14:creationId xmlns="" xmlns:p14="http://schemas.microsoft.com/office/powerpoint/2010/main" val="1474193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ee the source image">
            <a:extLst>
              <a:ext uri="{FF2B5EF4-FFF2-40B4-BE49-F238E27FC236}">
                <a16:creationId xmlns="" xmlns:a16="http://schemas.microsoft.com/office/drawing/2014/main" id="{FEDB375E-0110-47CE-9841-7D97A4E0C902}"/>
              </a:ext>
            </a:extLst>
          </p:cNvPr>
          <p:cNvPicPr/>
          <p:nvPr/>
        </p:nvPicPr>
        <p:blipFill rotWithShape="1">
          <a:blip r:embed="rId2" cstate="print">
            <a:extLst>
              <a:ext uri="{28A0092B-C50C-407E-A947-70E740481C1C}">
                <a14:useLocalDpi xmlns="" xmlns:a14="http://schemas.microsoft.com/office/drawing/2010/main" val="0"/>
              </a:ext>
            </a:extLst>
          </a:blip>
          <a:srcRect t="9627" r="9089" b="5509"/>
          <a:stretch/>
        </p:blipFill>
        <p:spPr bwMode="auto">
          <a:xfrm>
            <a:off x="3523488" y="10"/>
            <a:ext cx="8668512" cy="6857990"/>
          </a:xfrm>
          <a:prstGeom prst="rect">
            <a:avLst/>
          </a:prstGeom>
          <a:noFill/>
        </p:spPr>
      </p:pic>
      <p:sp>
        <p:nvSpPr>
          <p:cNvPr id="78" name="Rectangle 77">
            <a:extLst>
              <a:ext uri="{FF2B5EF4-FFF2-40B4-BE49-F238E27FC236}">
                <a16:creationId xmlns=""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 xmlns:a16="http://schemas.microsoft.com/office/drawing/2014/main" id="{A12EE569-B6D4-4164-8B8C-E72DD9586E12}"/>
              </a:ext>
            </a:extLst>
          </p:cNvPr>
          <p:cNvSpPr>
            <a:spLocks noGrp="1"/>
          </p:cNvSpPr>
          <p:nvPr>
            <p:ph type="ctrTitle"/>
          </p:nvPr>
        </p:nvSpPr>
        <p:spPr>
          <a:xfrm>
            <a:off x="477981" y="1122363"/>
            <a:ext cx="4023360" cy="3204134"/>
          </a:xfrm>
        </p:spPr>
        <p:txBody>
          <a:bodyPr anchor="b">
            <a:normAutofit/>
          </a:bodyPr>
          <a:lstStyle/>
          <a:p>
            <a:pPr algn="l"/>
            <a:r>
              <a:rPr lang="en-GB" sz="3700" dirty="0">
                <a:effectLst/>
                <a:latin typeface="Comic Sans MS" panose="030F0702030302020204" pitchFamily="66" charset="0"/>
                <a:ea typeface="Calibri" panose="020F0502020204030204" pitchFamily="34" charset="0"/>
                <a:cs typeface="Times New Roman" panose="02020603050405020304" pitchFamily="18" charset="0"/>
              </a:rPr>
              <a:t>Cromarty Youth Café Spectacular Summer Programme 2021</a:t>
            </a:r>
            <a:endParaRPr lang="en-GB" sz="3700" dirty="0"/>
          </a:p>
        </p:txBody>
      </p:sp>
      <p:sp>
        <p:nvSpPr>
          <p:cNvPr id="80" name="Rectangle 79">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2" name="Rectangle 81">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114017798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56B2C21-A230-48C0-8DF1-C46611373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847E18C-932D-4C95-AABA-FEC7C9499A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3150CB11-0C61-439E-910F-5787759E7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 xmlns:a16="http://schemas.microsoft.com/office/drawing/2014/main" id="{43F8A58B-5155-44CE-A5FF-7647B47D0A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 xmlns:a16="http://schemas.microsoft.com/office/drawing/2014/main" id="{443F2ACA-E6D6-4028-82DD-F03C262D5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181C733-9292-432B-9CA3-17658BB3A847}"/>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Fusion / Multi-Sports &amp; Nerf Wars </a:t>
            </a:r>
          </a:p>
        </p:txBody>
      </p:sp>
      <p:graphicFrame>
        <p:nvGraphicFramePr>
          <p:cNvPr id="5" name="Content Placeholder 2">
            <a:extLst>
              <a:ext uri="{FF2B5EF4-FFF2-40B4-BE49-F238E27FC236}">
                <a16:creationId xmlns="" xmlns:a16="http://schemas.microsoft.com/office/drawing/2014/main" id="{4E41DF72-3B68-4BAF-8CC7-46C1FD6879E8}"/>
              </a:ext>
            </a:extLst>
          </p:cNvPr>
          <p:cNvGraphicFramePr>
            <a:graphicFrameLocks noGrp="1"/>
          </p:cNvGraphicFramePr>
          <p:nvPr>
            <p:ph idx="1"/>
            <p:extLst>
              <p:ext uri="{D42A27DB-BD31-4B8C-83A1-F6EECF244321}">
                <p14:modId xmlns="" xmlns:p14="http://schemas.microsoft.com/office/powerpoint/2010/main" val="43527927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96042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138">
            <a:extLst>
              <a:ext uri="{FF2B5EF4-FFF2-40B4-BE49-F238E27FC236}">
                <a16:creationId xmlns="" xmlns:a16="http://schemas.microsoft.com/office/drawing/2014/main" id="{72A4EC06-1934-41CA-947A-1A2AD66340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447F270B-E1CC-456F-97CE-752DF859D28E">
            <a:extLst>
              <a:ext uri="{FF2B5EF4-FFF2-40B4-BE49-F238E27FC236}">
                <a16:creationId xmlns="" xmlns:a16="http://schemas.microsoft.com/office/drawing/2014/main" id="{E2950C73-9513-41AB-947C-A8E7D29787A9}"/>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 b="19648"/>
          <a:stretch/>
        </p:blipFill>
        <p:spPr bwMode="auto">
          <a:xfrm>
            <a:off x="2295" y="10"/>
            <a:ext cx="7493441" cy="45159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5" name="4392E061-CA9C-44AA-8F75-8852A20A6565">
            <a:extLst>
              <a:ext uri="{FF2B5EF4-FFF2-40B4-BE49-F238E27FC236}">
                <a16:creationId xmlns="" xmlns:a16="http://schemas.microsoft.com/office/drawing/2014/main" id="{E71365B2-C376-45D3-B67D-20609646E358}"/>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9014" r="2" b="27808"/>
          <a:stretch/>
        </p:blipFill>
        <p:spPr bwMode="auto">
          <a:xfrm>
            <a:off x="7581163" y="-1"/>
            <a:ext cx="4607118" cy="21830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6" name="E7AC76D1-D88F-4589-80BF-7C676E1A9679">
            <a:extLst>
              <a:ext uri="{FF2B5EF4-FFF2-40B4-BE49-F238E27FC236}">
                <a16:creationId xmlns="" xmlns:a16="http://schemas.microsoft.com/office/drawing/2014/main" id="{01828232-03B2-4555-8FAC-682B5577B741}"/>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4095" r="2" b="20952"/>
          <a:stretch/>
        </p:blipFill>
        <p:spPr bwMode="auto">
          <a:xfrm>
            <a:off x="7581165" y="2274491"/>
            <a:ext cx="4601105" cy="22414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3A882A27-371D-46DE-B1CC-45AE4C12EB90">
            <a:extLst>
              <a:ext uri="{FF2B5EF4-FFF2-40B4-BE49-F238E27FC236}">
                <a16:creationId xmlns="" xmlns:a16="http://schemas.microsoft.com/office/drawing/2014/main" id="{EAC6B402-6B88-43A9-8D71-3E39B4240EF8}"/>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9173" r="5" b="9881"/>
          <a:stretch/>
        </p:blipFill>
        <p:spPr bwMode="auto">
          <a:xfrm>
            <a:off x="-3717" y="4607392"/>
            <a:ext cx="3707011" cy="22506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9E931D54-707D-4B01-8935-175CDC32534C">
            <a:extLst>
              <a:ext uri="{FF2B5EF4-FFF2-40B4-BE49-F238E27FC236}">
                <a16:creationId xmlns="" xmlns:a16="http://schemas.microsoft.com/office/drawing/2014/main" id="{F4565326-2E18-4781-8DBC-BE0A9FDE1510}"/>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5" b="18783"/>
          <a:stretch/>
        </p:blipFill>
        <p:spPr bwMode="auto">
          <a:xfrm>
            <a:off x="3794735" y="4607393"/>
            <a:ext cx="3694988" cy="22506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F2A4470A-0592-48E6-9DE9-53ABD8AF1DCE">
            <a:extLst>
              <a:ext uri="{FF2B5EF4-FFF2-40B4-BE49-F238E27FC236}">
                <a16:creationId xmlns="" xmlns:a16="http://schemas.microsoft.com/office/drawing/2014/main" id="{FEAE7293-20F0-46D2-84EA-3501D081D558}"/>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t="8939" r="2" b="25758"/>
          <a:stretch/>
        </p:blipFill>
        <p:spPr bwMode="auto">
          <a:xfrm>
            <a:off x="7581164" y="4607392"/>
            <a:ext cx="4595097" cy="22506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880864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56B2C21-A230-48C0-8DF1-C46611373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847E18C-932D-4C95-AABA-FEC7C9499A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3150CB11-0C61-439E-910F-5787759E7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 xmlns:a16="http://schemas.microsoft.com/office/drawing/2014/main" id="{43F8A58B-5155-44CE-A5FF-7647B47D0A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 xmlns:a16="http://schemas.microsoft.com/office/drawing/2014/main" id="{443F2ACA-E6D6-4028-82DD-F03C262D5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0AAE2E9-35D4-4EC0-A3EF-AB4F2B8F23AF}"/>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Mental Mountain Biking </a:t>
            </a:r>
          </a:p>
        </p:txBody>
      </p:sp>
      <p:graphicFrame>
        <p:nvGraphicFramePr>
          <p:cNvPr id="5" name="Content Placeholder 2">
            <a:extLst>
              <a:ext uri="{FF2B5EF4-FFF2-40B4-BE49-F238E27FC236}">
                <a16:creationId xmlns="" xmlns:a16="http://schemas.microsoft.com/office/drawing/2014/main" id="{BEB80D76-6014-468D-BD76-62170A4E62F0}"/>
              </a:ext>
            </a:extLst>
          </p:cNvPr>
          <p:cNvGraphicFramePr>
            <a:graphicFrameLocks noGrp="1"/>
          </p:cNvGraphicFramePr>
          <p:nvPr>
            <p:ph idx="1"/>
            <p:extLst>
              <p:ext uri="{D42A27DB-BD31-4B8C-83A1-F6EECF244321}">
                <p14:modId xmlns="" xmlns:p14="http://schemas.microsoft.com/office/powerpoint/2010/main" val="2646781999"/>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402586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 xmlns:a16="http://schemas.microsoft.com/office/drawing/2014/main" id="{9A72E43A-2FC3-43A9-8E8E-0BF749E66E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7" name="D3C8E732-3D72-4B97-ADFD-68E97D25D573">
            <a:extLst>
              <a:ext uri="{FF2B5EF4-FFF2-40B4-BE49-F238E27FC236}">
                <a16:creationId xmlns="" xmlns:a16="http://schemas.microsoft.com/office/drawing/2014/main" id="{D1D6F6B8-7245-43BE-A771-349A814FFAF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7641" r="2" b="33417"/>
          <a:stretch/>
        </p:blipFill>
        <p:spPr bwMode="auto">
          <a:xfrm>
            <a:off x="20" y="10"/>
            <a:ext cx="4003019" cy="338888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80B98845-7171-494C-A383-235DAA770A1D">
            <a:extLst>
              <a:ext uri="{FF2B5EF4-FFF2-40B4-BE49-F238E27FC236}">
                <a16:creationId xmlns="" xmlns:a16="http://schemas.microsoft.com/office/drawing/2014/main" id="{AA7AE029-BC56-42E7-8E4D-FC497E1B811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5778" r="2" b="25280"/>
          <a:stretch/>
        </p:blipFill>
        <p:spPr bwMode="auto">
          <a:xfrm>
            <a:off x="20" y="3469102"/>
            <a:ext cx="4003019"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0" name="24CBCED3-FBE8-46C7-B443-6277317E3A63">
            <a:extLst>
              <a:ext uri="{FF2B5EF4-FFF2-40B4-BE49-F238E27FC236}">
                <a16:creationId xmlns="" xmlns:a16="http://schemas.microsoft.com/office/drawing/2014/main" id="{FA130251-F8FE-496C-AC60-5E83FE640B5C}"/>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9186" r="12773"/>
          <a:stretch/>
        </p:blipFill>
        <p:spPr bwMode="auto">
          <a:xfrm>
            <a:off x="4094479" y="10"/>
            <a:ext cx="4014047"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8" name="44CB068C-CF5B-4863-B41D-8D745DEBDA5F">
            <a:extLst>
              <a:ext uri="{FF2B5EF4-FFF2-40B4-BE49-F238E27FC236}">
                <a16:creationId xmlns="" xmlns:a16="http://schemas.microsoft.com/office/drawing/2014/main" id="{4B7C6AB8-8118-4ECF-BA4E-8B9364A41C34}"/>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11264" b="4"/>
          <a:stretch/>
        </p:blipFill>
        <p:spPr bwMode="auto">
          <a:xfrm>
            <a:off x="8188960" y="10"/>
            <a:ext cx="4003039" cy="338327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9" name="39A00490-3154-4461-8BBA-1260D090704E">
            <a:extLst>
              <a:ext uri="{FF2B5EF4-FFF2-40B4-BE49-F238E27FC236}">
                <a16:creationId xmlns="" xmlns:a16="http://schemas.microsoft.com/office/drawing/2014/main" id="{362EE177-0067-4C77-A197-2BCD1A5AC82A}"/>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7379" r="2" b="28953"/>
          <a:stretch/>
        </p:blipFill>
        <p:spPr bwMode="auto">
          <a:xfrm>
            <a:off x="8199966" y="3469102"/>
            <a:ext cx="3992034"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25890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 xmlns:a16="http://schemas.microsoft.com/office/drawing/2014/main" id="{12609869-9E80-471B-A487-A53288E0E7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06F8979-E5B4-4B24-B9F2-AE28B7D6D73D}"/>
              </a:ext>
            </a:extLst>
          </p:cNvPr>
          <p:cNvSpPr>
            <a:spLocks noGrp="1"/>
          </p:cNvSpPr>
          <p:nvPr>
            <p:ph type="title"/>
          </p:nvPr>
        </p:nvSpPr>
        <p:spPr>
          <a:xfrm>
            <a:off x="1136397" y="502020"/>
            <a:ext cx="5323715" cy="1642970"/>
          </a:xfrm>
        </p:spPr>
        <p:txBody>
          <a:bodyPr anchor="b">
            <a:normAutofit/>
          </a:bodyPr>
          <a:lstStyle/>
          <a:p>
            <a:r>
              <a:rPr lang="en-GB" sz="4000"/>
              <a:t>Football Coaching with Inverness Caley Thistle </a:t>
            </a:r>
          </a:p>
        </p:txBody>
      </p:sp>
      <p:sp>
        <p:nvSpPr>
          <p:cNvPr id="3" name="Content Placeholder 2">
            <a:extLst>
              <a:ext uri="{FF2B5EF4-FFF2-40B4-BE49-F238E27FC236}">
                <a16:creationId xmlns="" xmlns:a16="http://schemas.microsoft.com/office/drawing/2014/main" id="{DE2E32CF-F7BC-44F2-8CEE-ECFCC5925FF2}"/>
              </a:ext>
            </a:extLst>
          </p:cNvPr>
          <p:cNvSpPr>
            <a:spLocks noGrp="1"/>
          </p:cNvSpPr>
          <p:nvPr>
            <p:ph idx="1"/>
          </p:nvPr>
        </p:nvSpPr>
        <p:spPr>
          <a:xfrm>
            <a:off x="1144923" y="2405894"/>
            <a:ext cx="5315189" cy="3535083"/>
          </a:xfrm>
        </p:spPr>
        <p:txBody>
          <a:bodyPr anchor="t">
            <a:normAutofit/>
          </a:bodyPr>
          <a:lstStyle/>
          <a:p>
            <a:r>
              <a:rPr lang="en-GB" sz="2000" dirty="0"/>
              <a:t>This football session was well attended,</a:t>
            </a:r>
          </a:p>
          <a:p>
            <a:r>
              <a:rPr lang="en-GB" sz="2000" dirty="0"/>
              <a:t>The young people learned lots of new skills, Passing , Dribbling , Target practice and mini Games.</a:t>
            </a:r>
          </a:p>
          <a:p>
            <a:endParaRPr lang="en-GB" sz="2000" dirty="0"/>
          </a:p>
          <a:p>
            <a:r>
              <a:rPr lang="en-GB" sz="2000" dirty="0"/>
              <a:t>Inverness Caley Thistle are coming back after the summer holiday to deliver football coaching by request of the young …….</a:t>
            </a:r>
          </a:p>
        </p:txBody>
      </p:sp>
      <p:sp>
        <p:nvSpPr>
          <p:cNvPr id="11269" name="Rectangle 72">
            <a:extLst>
              <a:ext uri="{FF2B5EF4-FFF2-40B4-BE49-F238E27FC236}">
                <a16:creationId xmlns="" xmlns:a16="http://schemas.microsoft.com/office/drawing/2014/main" id="{7004738A-9D34-43E8-97D2-CA0EED4F8B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0" name="Rectangle 74">
            <a:extLst>
              <a:ext uri="{FF2B5EF4-FFF2-40B4-BE49-F238E27FC236}">
                <a16:creationId xmlns="" xmlns:a16="http://schemas.microsoft.com/office/drawing/2014/main" id="{B8B8D07F-F13E-443E-BA68-2D26672D76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 xmlns:a16="http://schemas.microsoft.com/office/drawing/2014/main" id="{2813A4FA-24A5-41ED-A534-3807D1B2F3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 xmlns:a16="http://schemas.microsoft.com/office/drawing/2014/main" id="{C3944F27-CA70-4E84-A51A-E6BF895589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descr="Image result for Inverness FC">
            <a:extLst>
              <a:ext uri="{FF2B5EF4-FFF2-40B4-BE49-F238E27FC236}">
                <a16:creationId xmlns="" xmlns:a16="http://schemas.microsoft.com/office/drawing/2014/main" id="{7B453988-FCA4-4BF3-B0B4-A4CD26029220}"/>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7245245" y="909081"/>
            <a:ext cx="3831974" cy="507173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4931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262ABC4B-37D8-4218-BDD8-6DF6A00C0C8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9EFE63F6-966A-4E3E-B36D-902FD15A0350">
            <a:extLst>
              <a:ext uri="{FF2B5EF4-FFF2-40B4-BE49-F238E27FC236}">
                <a16:creationId xmlns="" xmlns:a16="http://schemas.microsoft.com/office/drawing/2014/main" id="{1B45E226-4625-44DB-8B2C-DEEFD49BA33F}"/>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2095" r="-2" b="17009"/>
          <a:stretch/>
        </p:blipFill>
        <p:spPr bwMode="auto">
          <a:xfrm>
            <a:off x="321730" y="321732"/>
            <a:ext cx="5674897" cy="301740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1DE8EB31-E6E7-41A5-8D6B-4E872C1B2030">
            <a:extLst>
              <a:ext uri="{FF2B5EF4-FFF2-40B4-BE49-F238E27FC236}">
                <a16:creationId xmlns="" xmlns:a16="http://schemas.microsoft.com/office/drawing/2014/main" id="{37CD9812-5A6E-40F7-A9AF-A45DD312FCC8}"/>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2" b="34448"/>
          <a:stretch/>
        </p:blipFill>
        <p:spPr bwMode="auto">
          <a:xfrm>
            <a:off x="321730" y="3510853"/>
            <a:ext cx="5674897" cy="27899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4" name="09EB016B-0A40-4A74-BA04-849E873735BC">
            <a:extLst>
              <a:ext uri="{FF2B5EF4-FFF2-40B4-BE49-F238E27FC236}">
                <a16:creationId xmlns="" xmlns:a16="http://schemas.microsoft.com/office/drawing/2014/main" id="{0842B5D6-DDD9-44F0-9DFC-6A650FB3407E}"/>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2" b="20979"/>
          <a:stretch/>
        </p:blipFill>
        <p:spPr bwMode="auto">
          <a:xfrm>
            <a:off x="6195373" y="321733"/>
            <a:ext cx="5674897" cy="597907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97311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 xmlns:a16="http://schemas.microsoft.com/office/drawing/2014/main" id="{9A72E43A-2FC3-43A9-8E8E-0BF749E66E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9" name="BC55C9C8-0573-4B40-9EE2-DE3185F2025B">
            <a:extLst>
              <a:ext uri="{FF2B5EF4-FFF2-40B4-BE49-F238E27FC236}">
                <a16:creationId xmlns="" xmlns:a16="http://schemas.microsoft.com/office/drawing/2014/main" id="{0E86D708-86D7-4502-9E00-851D7B486E85}"/>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5972" b="34873"/>
          <a:stretch/>
        </p:blipFill>
        <p:spPr bwMode="auto">
          <a:xfrm>
            <a:off x="20" y="10"/>
            <a:ext cx="4003019" cy="338888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2" name="5AD9A3FF-4E35-4C75-A164-6AE7793F1491">
            <a:extLst>
              <a:ext uri="{FF2B5EF4-FFF2-40B4-BE49-F238E27FC236}">
                <a16:creationId xmlns="" xmlns:a16="http://schemas.microsoft.com/office/drawing/2014/main" id="{49D2C65F-8541-4780-9ADB-B6742A7D1F1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2847" r="-3" b="23657"/>
          <a:stretch/>
        </p:blipFill>
        <p:spPr bwMode="auto">
          <a:xfrm>
            <a:off x="20" y="3469102"/>
            <a:ext cx="4003019"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CB297086-56D5-4B13-B8D9-3E43F6459AEB">
            <a:extLst>
              <a:ext uri="{FF2B5EF4-FFF2-40B4-BE49-F238E27FC236}">
                <a16:creationId xmlns="" xmlns:a16="http://schemas.microsoft.com/office/drawing/2014/main" id="{977FFC5A-8C1E-460A-972F-80EC9195E385}"/>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5552" r="2" b="15432"/>
          <a:stretch/>
        </p:blipFill>
        <p:spPr bwMode="auto">
          <a:xfrm>
            <a:off x="4094479" y="10"/>
            <a:ext cx="4014047"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1" name="5ECB8CD9-A98F-4F71-8EBF-8BDF5A32C7B8">
            <a:extLst>
              <a:ext uri="{FF2B5EF4-FFF2-40B4-BE49-F238E27FC236}">
                <a16:creationId xmlns="" xmlns:a16="http://schemas.microsoft.com/office/drawing/2014/main" id="{1E3014A7-0E20-4ABE-9081-01D9D2478394}"/>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2509" r="-3" b="24100"/>
          <a:stretch/>
        </p:blipFill>
        <p:spPr bwMode="auto">
          <a:xfrm>
            <a:off x="8188960" y="10"/>
            <a:ext cx="4003039" cy="338327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91073305-233C-4684-8F7C-08D4546E321D">
            <a:extLst>
              <a:ext uri="{FF2B5EF4-FFF2-40B4-BE49-F238E27FC236}">
                <a16:creationId xmlns="" xmlns:a16="http://schemas.microsoft.com/office/drawing/2014/main" id="{62F40936-8C35-4490-A36E-BB237CD2AE02}"/>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6819" r="2" b="33919"/>
          <a:stretch/>
        </p:blipFill>
        <p:spPr bwMode="auto">
          <a:xfrm>
            <a:off x="8199966" y="3469102"/>
            <a:ext cx="3992034"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53460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C7FA33FF-088D-4F16-95A2-2C64D353DE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 xmlns:a16="http://schemas.microsoft.com/office/drawing/2014/main" id="{A376EFB1-01CF-419F-ABF1-2AF02BBFCB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 xmlns:a16="http://schemas.microsoft.com/office/drawing/2014/main" id="{FF9DEA15-78BD-4750-AA18-B9F28A6D5A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E00225BE-3A25-433F-BF23-B3056B6E561C}"/>
              </a:ext>
            </a:extLst>
          </p:cNvPr>
          <p:cNvSpPr>
            <a:spLocks noGrp="1"/>
          </p:cNvSpPr>
          <p:nvPr>
            <p:ph type="title"/>
          </p:nvPr>
        </p:nvSpPr>
        <p:spPr>
          <a:xfrm>
            <a:off x="804672" y="640080"/>
            <a:ext cx="3282696" cy="5257800"/>
          </a:xfrm>
        </p:spPr>
        <p:txBody>
          <a:bodyPr>
            <a:normAutofit/>
          </a:bodyPr>
          <a:lstStyle/>
          <a:p>
            <a:r>
              <a:rPr lang="en-GB" sz="3400">
                <a:solidFill>
                  <a:schemeClr val="bg1"/>
                </a:solidFill>
              </a:rPr>
              <a:t>Intergenerational Events </a:t>
            </a:r>
          </a:p>
        </p:txBody>
      </p:sp>
      <p:sp>
        <p:nvSpPr>
          <p:cNvPr id="29" name="Content Placeholder 2">
            <a:extLst>
              <a:ext uri="{FF2B5EF4-FFF2-40B4-BE49-F238E27FC236}">
                <a16:creationId xmlns="" xmlns:a16="http://schemas.microsoft.com/office/drawing/2014/main" id="{12142223-9CBF-41A9-A291-8AE66ABDB027}"/>
              </a:ext>
            </a:extLst>
          </p:cNvPr>
          <p:cNvSpPr>
            <a:spLocks noGrp="1"/>
          </p:cNvSpPr>
          <p:nvPr>
            <p:ph idx="1"/>
          </p:nvPr>
        </p:nvSpPr>
        <p:spPr>
          <a:xfrm>
            <a:off x="5358384" y="640081"/>
            <a:ext cx="6024654" cy="5257800"/>
          </a:xfrm>
        </p:spPr>
        <p:txBody>
          <a:bodyPr anchor="ctr">
            <a:normAutofit lnSpcReduction="10000"/>
          </a:bodyPr>
          <a:lstStyle/>
          <a:p>
            <a:r>
              <a:rPr lang="en-GB" sz="1700" dirty="0" err="1"/>
              <a:t>Througtout</a:t>
            </a:r>
            <a:r>
              <a:rPr lang="en-GB" sz="1700" dirty="0"/>
              <a:t> the summer there was a range of intergenerational events held:</a:t>
            </a:r>
          </a:p>
          <a:p>
            <a:r>
              <a:rPr lang="en-GB" sz="1700" dirty="0"/>
              <a:t>Cuppa and Craic – the young people and older people enjoyed a cuppa and talking to each other and sharing memories, taking part in fun quiz’s </a:t>
            </a:r>
          </a:p>
          <a:p>
            <a:endParaRPr lang="en-GB" sz="1700" dirty="0"/>
          </a:p>
          <a:p>
            <a:r>
              <a:rPr lang="en-GB" sz="1700" dirty="0"/>
              <a:t>Makaton – Hannah Williams from Highland Makaton came along and delivered an introduction to Makaton session with some younger and older people. The group learnt 20 new signs, this was support by 2 young people who have taken part in Level 2 Makaton . SINGING MAKATON </a:t>
            </a:r>
          </a:p>
          <a:p>
            <a:r>
              <a:rPr lang="en-GB" sz="1700" dirty="0"/>
              <a:t>One older person knew some before </a:t>
            </a:r>
          </a:p>
          <a:p>
            <a:endParaRPr lang="en-GB" sz="1700" dirty="0"/>
          </a:p>
          <a:p>
            <a:r>
              <a:rPr lang="en-GB" sz="1700" dirty="0"/>
              <a:t>Each week the older people were given a buffet of different food that the young people had made,</a:t>
            </a:r>
          </a:p>
          <a:p>
            <a:r>
              <a:rPr lang="en-GB" sz="1700" dirty="0"/>
              <a:t>Each week the older people took a plate of food home with them.</a:t>
            </a:r>
          </a:p>
          <a:p>
            <a:r>
              <a:rPr lang="en-GB" sz="1700" dirty="0"/>
              <a:t>In the last week each older person received a Jar of Wanda’s homemade Jam, Tablet &amp; a Tea Loaf </a:t>
            </a:r>
          </a:p>
        </p:txBody>
      </p:sp>
    </p:spTree>
    <p:extLst>
      <p:ext uri="{BB962C8B-B14F-4D97-AF65-F5344CB8AC3E}">
        <p14:creationId xmlns="" xmlns:p14="http://schemas.microsoft.com/office/powerpoint/2010/main" val="4244402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 xmlns:a16="http://schemas.microsoft.com/office/drawing/2014/main" id="{E1A92768-C90D-4200-8975-84CC4D4BC9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0D27AF9F-403C-4D7A-8BE5-71A2D99C011A">
            <a:extLst>
              <a:ext uri="{FF2B5EF4-FFF2-40B4-BE49-F238E27FC236}">
                <a16:creationId xmlns="" xmlns:a16="http://schemas.microsoft.com/office/drawing/2014/main" id="{66419844-156A-4CCB-8F6D-21B37155185E}"/>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8949" r="2" b="32109"/>
          <a:stretch/>
        </p:blipFill>
        <p:spPr bwMode="auto">
          <a:xfrm>
            <a:off x="20" y="10"/>
            <a:ext cx="4003019" cy="338888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BB17E35C-C97A-4CCF-8763-E5AC43489ECA">
            <a:extLst>
              <a:ext uri="{FF2B5EF4-FFF2-40B4-BE49-F238E27FC236}">
                <a16:creationId xmlns="" xmlns:a16="http://schemas.microsoft.com/office/drawing/2014/main" id="{210F8F47-12A8-4C12-926C-50EF5CB7239A}"/>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036" r="1985" b="4"/>
          <a:stretch/>
        </p:blipFill>
        <p:spPr bwMode="auto">
          <a:xfrm>
            <a:off x="4094479" y="10"/>
            <a:ext cx="4014047" cy="338327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7FB5B827-915E-4F35-B4A7-61B483F3261E">
            <a:extLst>
              <a:ext uri="{FF2B5EF4-FFF2-40B4-BE49-F238E27FC236}">
                <a16:creationId xmlns="" xmlns:a16="http://schemas.microsoft.com/office/drawing/2014/main" id="{6457D927-C323-4353-B446-D7CF22A26CE6}"/>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577" r="7688" b="4"/>
          <a:stretch/>
        </p:blipFill>
        <p:spPr bwMode="auto">
          <a:xfrm>
            <a:off x="8188960" y="10"/>
            <a:ext cx="4003039" cy="338327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DFEB5BE8-F0FF-4C53-950E-E40EE3469BF9">
            <a:extLst>
              <a:ext uri="{FF2B5EF4-FFF2-40B4-BE49-F238E27FC236}">
                <a16:creationId xmlns="" xmlns:a16="http://schemas.microsoft.com/office/drawing/2014/main" id="{B53168B1-5FF9-4937-B9A4-6F70503DF36C}"/>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018" r="10388" b="-3"/>
          <a:stretch/>
        </p:blipFill>
        <p:spPr bwMode="auto">
          <a:xfrm>
            <a:off x="20" y="3469102"/>
            <a:ext cx="4003019"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4" name="697CC723-08A5-448A-9C81-923179E91ECA">
            <a:extLst>
              <a:ext uri="{FF2B5EF4-FFF2-40B4-BE49-F238E27FC236}">
                <a16:creationId xmlns="" xmlns:a16="http://schemas.microsoft.com/office/drawing/2014/main" id="{99156C08-A9F2-4D87-9610-B882EF00B6AE}"/>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1017" r="4" b="4"/>
          <a:stretch/>
        </p:blipFill>
        <p:spPr bwMode="auto">
          <a:xfrm>
            <a:off x="4094479" y="3469102"/>
            <a:ext cx="4014047" cy="338328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2331A8FF-E074-473A-97D1-733321A5DC26">
            <a:extLst>
              <a:ext uri="{FF2B5EF4-FFF2-40B4-BE49-F238E27FC236}">
                <a16:creationId xmlns="" xmlns:a16="http://schemas.microsoft.com/office/drawing/2014/main" id="{69A2175B-8BAD-4463-A4A3-152E82B4D394}"/>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t="30610" r="1" b="30341"/>
          <a:stretch/>
        </p:blipFill>
        <p:spPr bwMode="auto">
          <a:xfrm>
            <a:off x="8199966" y="3469102"/>
            <a:ext cx="3992034"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042675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Down Arrow 7">
            <a:extLst>
              <a:ext uri="{FF2B5EF4-FFF2-40B4-BE49-F238E27FC236}">
                <a16:creationId xmlns="" xmlns:a16="http://schemas.microsoft.com/office/drawing/2014/main" id="{73DE2CFE-42F2-48F0-8706-5264E012B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EDDA503A-CA04-4D04-A636-08CFF6FA771C">
            <a:extLst>
              <a:ext uri="{FF2B5EF4-FFF2-40B4-BE49-F238E27FC236}">
                <a16:creationId xmlns="" xmlns:a16="http://schemas.microsoft.com/office/drawing/2014/main" id="{143FFCEE-8D53-4FBB-9465-44CAB922C64F}"/>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5026" r="-1" b="19525"/>
          <a:stretch/>
        </p:blipFill>
        <p:spPr bwMode="auto">
          <a:xfrm>
            <a:off x="1287463" y="2989263"/>
            <a:ext cx="1933575" cy="27654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6" name="FFC7B16B-F915-47EE-8FBC-6E66E66C5D9E">
            <a:extLst>
              <a:ext uri="{FF2B5EF4-FFF2-40B4-BE49-F238E27FC236}">
                <a16:creationId xmlns="" xmlns:a16="http://schemas.microsoft.com/office/drawing/2014/main" id="{53C479E0-1A91-4C54-934E-3BFD6C16A60E}"/>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87713" y="2989263"/>
            <a:ext cx="2057400" cy="27654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80AE0CFD-54BB-4676-BDB8-62AB4651CA69">
            <a:extLst>
              <a:ext uri="{FF2B5EF4-FFF2-40B4-BE49-F238E27FC236}">
                <a16:creationId xmlns="" xmlns:a16="http://schemas.microsoft.com/office/drawing/2014/main" id="{65E869CF-63B1-494A-84C5-EEDF4332594D}"/>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860" r="2" b="2"/>
          <a:stretch/>
        </p:blipFill>
        <p:spPr bwMode="auto">
          <a:xfrm>
            <a:off x="5413375" y="2989263"/>
            <a:ext cx="1933575" cy="27654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6C23E884-BA2F-4880-A2D7-6AF00B31DA78">
            <a:extLst>
              <a:ext uri="{FF2B5EF4-FFF2-40B4-BE49-F238E27FC236}">
                <a16:creationId xmlns="" xmlns:a16="http://schemas.microsoft.com/office/drawing/2014/main" id="{75687A5C-58D2-4035-9E89-0EAB6466867F}"/>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3253" r="-3" b="31236"/>
          <a:stretch/>
        </p:blipFill>
        <p:spPr bwMode="auto">
          <a:xfrm>
            <a:off x="7416800" y="2989263"/>
            <a:ext cx="1933575" cy="27654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F4FEFAF8-33F0-4827-9F4F-EEE963DB09A3">
            <a:extLst>
              <a:ext uri="{FF2B5EF4-FFF2-40B4-BE49-F238E27FC236}">
                <a16:creationId xmlns="" xmlns:a16="http://schemas.microsoft.com/office/drawing/2014/main" id="{27AFF540-A6F0-4C23-9ED9-E618071CCDDA}"/>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5868" b="2"/>
          <a:stretch/>
        </p:blipFill>
        <p:spPr bwMode="auto">
          <a:xfrm>
            <a:off x="9418638" y="2989263"/>
            <a:ext cx="1933575" cy="276542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E00225BE-3A25-433F-BF23-B3056B6E561C}"/>
              </a:ext>
            </a:extLst>
          </p:cNvPr>
          <p:cNvSpPr>
            <a:spLocks noGrp="1"/>
          </p:cNvSpPr>
          <p:nvPr>
            <p:ph type="title"/>
          </p:nvPr>
        </p:nvSpPr>
        <p:spPr>
          <a:xfrm>
            <a:off x="1286932" y="1204109"/>
            <a:ext cx="10023398" cy="857894"/>
          </a:xfrm>
        </p:spPr>
        <p:txBody>
          <a:bodyPr vert="horz" lIns="91440" tIns="45720" rIns="91440" bIns="45720" rtlCol="0">
            <a:normAutofit/>
          </a:bodyPr>
          <a:lstStyle/>
          <a:p>
            <a:r>
              <a:rPr lang="en-US" sz="4000" kern="1200">
                <a:solidFill>
                  <a:srgbClr val="FFFFFF"/>
                </a:solidFill>
                <a:latin typeface="+mj-lt"/>
                <a:ea typeface="+mj-ea"/>
                <a:cs typeface="+mj-cs"/>
              </a:rPr>
              <a:t>Intergenerational Refreshments </a:t>
            </a:r>
          </a:p>
        </p:txBody>
      </p:sp>
    </p:spTree>
    <p:extLst>
      <p:ext uri="{BB962C8B-B14F-4D97-AF65-F5344CB8AC3E}">
        <p14:creationId xmlns="" xmlns:p14="http://schemas.microsoft.com/office/powerpoint/2010/main" val="36381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 xmlns:a16="http://schemas.microsoft.com/office/drawing/2014/main" id="{7CB4857B-ED7C-444D-9F04-2F885114A1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 xmlns:a16="http://schemas.microsoft.com/office/drawing/2014/main" id="{D18046FB-44EA-4FD8-A585-EA09A319B2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 xmlns:a16="http://schemas.microsoft.com/office/drawing/2014/main" id="{479F5F2B-8B58-4140-AE6A-51F6C67B18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 xmlns:a16="http://schemas.microsoft.com/office/drawing/2014/main" id="{4415B65C-660D-4498-8701-888C11603D92}"/>
              </a:ext>
            </a:extLst>
          </p:cNvPr>
          <p:cNvSpPr/>
          <p:nvPr/>
        </p:nvSpPr>
        <p:spPr>
          <a:xfrm>
            <a:off x="1653363" y="2176272"/>
            <a:ext cx="9367204" cy="4041648"/>
          </a:xfrm>
          <a:prstGeom prst="rect">
            <a:avLst/>
          </a:prstGeom>
        </p:spPr>
        <p:txBody>
          <a:bodyPr vert="horz" lIns="91440" tIns="45720" rIns="91440" bIns="45720" rtlCol="0" anchor="t">
            <a:normAutofit/>
          </a:bodyPr>
          <a:lstStyle/>
          <a:p>
            <a:pPr>
              <a:lnSpc>
                <a:spcPct val="90000"/>
              </a:lnSpc>
              <a:spcAft>
                <a:spcPts val="600"/>
              </a:spcAft>
            </a:pPr>
            <a:endParaRPr lang="en-US" sz="2400" dirty="0">
              <a:ln w="0"/>
              <a:effectLst>
                <a:outerShdw blurRad="38100" dist="25400" dir="5400000" algn="ctr" rotWithShape="0">
                  <a:srgbClr val="6E747A">
                    <a:alpha val="43000"/>
                  </a:srgbClr>
                </a:outerShdw>
              </a:effectLst>
            </a:endParaRPr>
          </a:p>
        </p:txBody>
      </p:sp>
      <p:sp>
        <p:nvSpPr>
          <p:cNvPr id="5" name="Rectangle 4">
            <a:extLst>
              <a:ext uri="{FF2B5EF4-FFF2-40B4-BE49-F238E27FC236}">
                <a16:creationId xmlns="" xmlns:a16="http://schemas.microsoft.com/office/drawing/2014/main" id="{373B839B-7372-4622-B53A-D22D79F99337}"/>
              </a:ext>
            </a:extLst>
          </p:cNvPr>
          <p:cNvSpPr/>
          <p:nvPr/>
        </p:nvSpPr>
        <p:spPr>
          <a:xfrm>
            <a:off x="8757426" y="2228517"/>
            <a:ext cx="2848858" cy="923330"/>
          </a:xfrm>
          <a:prstGeom prst="rect">
            <a:avLst/>
          </a:prstGeom>
          <a:noFill/>
        </p:spPr>
        <p:txBody>
          <a:bodyPr wrap="none" lIns="91440" tIns="45720" rIns="91440" bIns="45720">
            <a:spAutoFit/>
          </a:bodyPr>
          <a:lstStyle/>
          <a:p>
            <a:pPr algn="ctr">
              <a:spcAft>
                <a:spcPts val="600"/>
              </a:spcAft>
            </a:pPr>
            <a:r>
              <a:rPr lang="en-US" sz="5400" dirty="0">
                <a:ln w="0"/>
                <a:gradFill>
                  <a:gsLst>
                    <a:gs pos="21000">
                      <a:srgbClr val="53575C"/>
                    </a:gs>
                    <a:gs pos="88000">
                      <a:srgbClr val="C5C7CA"/>
                    </a:gs>
                  </a:gsLst>
                  <a:lin ang="5400000"/>
                </a:gradFill>
              </a:rPr>
              <a:t>VIBRANT </a:t>
            </a:r>
            <a:endParaRPr lang="en-US" sz="5400" b="0" cap="none" spc="0" dirty="0">
              <a:ln w="0"/>
              <a:gradFill>
                <a:gsLst>
                  <a:gs pos="21000">
                    <a:srgbClr val="53575C"/>
                  </a:gs>
                  <a:gs pos="88000">
                    <a:srgbClr val="C5C7CA"/>
                  </a:gs>
                </a:gsLst>
                <a:lin ang="5400000"/>
              </a:gradFill>
              <a:effectLst/>
            </a:endParaRPr>
          </a:p>
        </p:txBody>
      </p:sp>
      <p:sp>
        <p:nvSpPr>
          <p:cNvPr id="8" name="TextBox 7">
            <a:extLst>
              <a:ext uri="{FF2B5EF4-FFF2-40B4-BE49-F238E27FC236}">
                <a16:creationId xmlns="" xmlns:a16="http://schemas.microsoft.com/office/drawing/2014/main" id="{0F0A1FCD-AA42-423F-A4E4-D10979E7BB6A}"/>
              </a:ext>
            </a:extLst>
          </p:cNvPr>
          <p:cNvSpPr txBox="1"/>
          <p:nvPr/>
        </p:nvSpPr>
        <p:spPr>
          <a:xfrm>
            <a:off x="404829" y="5460204"/>
            <a:ext cx="6097712" cy="1200329"/>
          </a:xfrm>
          <a:prstGeom prst="rect">
            <a:avLst/>
          </a:prstGeom>
          <a:solidFill>
            <a:srgbClr val="FFFF00"/>
          </a:solidFill>
        </p:spPr>
        <p:txBody>
          <a:bodyPr wrap="square">
            <a:spAutoFit/>
          </a:bodyPr>
          <a:lstStyle/>
          <a:p>
            <a:pPr algn="ctr">
              <a:spcAft>
                <a:spcPts val="600"/>
              </a:spcAft>
            </a:pPr>
            <a:r>
              <a:rPr lang="en-GB" sz="72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Times New Roman" panose="02020603050405020304" pitchFamily="18" charset="0"/>
              </a:rPr>
              <a:t>ENERGETIC</a:t>
            </a:r>
            <a:endParaRPr lang="en-US" sz="1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9" name="Rectangle 8">
            <a:extLst>
              <a:ext uri="{FF2B5EF4-FFF2-40B4-BE49-F238E27FC236}">
                <a16:creationId xmlns="" xmlns:a16="http://schemas.microsoft.com/office/drawing/2014/main" id="{0A7F4AA3-5A23-4B45-B789-84A5235CCFF0}"/>
              </a:ext>
            </a:extLst>
          </p:cNvPr>
          <p:cNvSpPr/>
          <p:nvPr/>
        </p:nvSpPr>
        <p:spPr>
          <a:xfrm>
            <a:off x="767147" y="3429000"/>
            <a:ext cx="1410964" cy="923330"/>
          </a:xfrm>
          <a:prstGeom prst="rect">
            <a:avLst/>
          </a:prstGeom>
          <a:noFill/>
        </p:spPr>
        <p:txBody>
          <a:bodyPr wrap="none" lIns="91440" tIns="45720" rIns="91440" bIns="45720">
            <a:spAutoFit/>
          </a:bodyPr>
          <a:lstStyle/>
          <a:p>
            <a:pPr algn="ctr">
              <a:spcAft>
                <a:spcPts val="600"/>
              </a:spcAft>
            </a:pPr>
            <a:r>
              <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FUN</a:t>
            </a:r>
            <a:endParaRPr lang="en-GB"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Rectangle 9">
            <a:extLst>
              <a:ext uri="{FF2B5EF4-FFF2-40B4-BE49-F238E27FC236}">
                <a16:creationId xmlns="" xmlns:a16="http://schemas.microsoft.com/office/drawing/2014/main" id="{40BA39CF-5A86-40BB-9FA6-8737DE4536CC}"/>
              </a:ext>
            </a:extLst>
          </p:cNvPr>
          <p:cNvSpPr/>
          <p:nvPr/>
        </p:nvSpPr>
        <p:spPr>
          <a:xfrm>
            <a:off x="8043441" y="5166360"/>
            <a:ext cx="3156184" cy="923330"/>
          </a:xfrm>
          <a:prstGeom prst="rect">
            <a:avLst/>
          </a:prstGeom>
          <a:noFill/>
        </p:spPr>
        <p:txBody>
          <a:bodyPr wrap="none" lIns="91440" tIns="45720" rIns="91440" bIns="45720">
            <a:spAutoFit/>
          </a:bodyPr>
          <a:lstStyle/>
          <a:p>
            <a:pPr algn="ctr">
              <a:spcAft>
                <a:spcPts val="600"/>
              </a:spcAft>
            </a:pPr>
            <a:r>
              <a:rPr lang="en-GB"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Calibri" panose="020F0502020204030204" pitchFamily="34" charset="0"/>
                <a:ea typeface="Calibri" panose="020F0502020204030204" pitchFamily="34" charset="0"/>
                <a:cs typeface="Times New Roman" panose="02020603050405020304" pitchFamily="18" charset="0"/>
              </a:rPr>
              <a:t>LEARNING</a:t>
            </a:r>
            <a:endParaRPr lang="en-GB"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1" name="Rectangle 10">
            <a:extLst>
              <a:ext uri="{FF2B5EF4-FFF2-40B4-BE49-F238E27FC236}">
                <a16:creationId xmlns="" xmlns:a16="http://schemas.microsoft.com/office/drawing/2014/main" id="{B56FE3E6-31EE-41BB-B197-9BFEA3A617D6}"/>
              </a:ext>
            </a:extLst>
          </p:cNvPr>
          <p:cNvSpPr/>
          <p:nvPr/>
        </p:nvSpPr>
        <p:spPr>
          <a:xfrm>
            <a:off x="4934483" y="2287484"/>
            <a:ext cx="3414589" cy="923330"/>
          </a:xfrm>
          <a:prstGeom prst="rect">
            <a:avLst/>
          </a:prstGeom>
          <a:noFill/>
        </p:spPr>
        <p:txBody>
          <a:bodyPr wrap="none" lIns="91440" tIns="45720" rIns="91440" bIns="45720">
            <a:spAutoFit/>
          </a:bodyPr>
          <a:lstStyle/>
          <a:p>
            <a:pPr algn="ctr">
              <a:spcAft>
                <a:spcPts val="600"/>
              </a:spcAft>
            </a:pPr>
            <a:r>
              <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rPr>
              <a:t>ACHIEVING</a:t>
            </a:r>
            <a:endParaRPr lang="en-GB"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2" name="Rectangle 11">
            <a:extLst>
              <a:ext uri="{FF2B5EF4-FFF2-40B4-BE49-F238E27FC236}">
                <a16:creationId xmlns="" xmlns:a16="http://schemas.microsoft.com/office/drawing/2014/main" id="{FA4AA20D-9825-4BFB-996C-6C3683335C3C}"/>
              </a:ext>
            </a:extLst>
          </p:cNvPr>
          <p:cNvSpPr/>
          <p:nvPr/>
        </p:nvSpPr>
        <p:spPr>
          <a:xfrm>
            <a:off x="1034515" y="2228517"/>
            <a:ext cx="3263009" cy="923330"/>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FANTASTIC</a:t>
            </a:r>
            <a:endParaRPr lang="en-GB"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3" name="TextBox 12">
            <a:extLst>
              <a:ext uri="{FF2B5EF4-FFF2-40B4-BE49-F238E27FC236}">
                <a16:creationId xmlns="" xmlns:a16="http://schemas.microsoft.com/office/drawing/2014/main" id="{E14F1BC7-8C57-43A8-8EC3-77FACA728491}"/>
              </a:ext>
            </a:extLst>
          </p:cNvPr>
          <p:cNvSpPr txBox="1"/>
          <p:nvPr/>
        </p:nvSpPr>
        <p:spPr>
          <a:xfrm>
            <a:off x="2445248" y="222796"/>
            <a:ext cx="9161035" cy="1446550"/>
          </a:xfrm>
          <a:prstGeom prst="rect">
            <a:avLst/>
          </a:prstGeom>
          <a:noFill/>
        </p:spPr>
        <p:txBody>
          <a:bodyPr wrap="square" rtlCol="0">
            <a:spAutoFit/>
          </a:bodyPr>
          <a:lstStyle/>
          <a:p>
            <a:r>
              <a:rPr lang="en-GB" sz="4400" dirty="0"/>
              <a:t>What Young People Thought about the Summer Programme </a:t>
            </a:r>
          </a:p>
        </p:txBody>
      </p:sp>
      <p:sp>
        <p:nvSpPr>
          <p:cNvPr id="2" name="Rectangle 1">
            <a:extLst>
              <a:ext uri="{FF2B5EF4-FFF2-40B4-BE49-F238E27FC236}">
                <a16:creationId xmlns="" xmlns:a16="http://schemas.microsoft.com/office/drawing/2014/main" id="{FBA22BDE-7BF4-481A-A959-2D8EDC131E0E}"/>
              </a:ext>
            </a:extLst>
          </p:cNvPr>
          <p:cNvSpPr/>
          <p:nvPr/>
        </p:nvSpPr>
        <p:spPr>
          <a:xfrm>
            <a:off x="4934483" y="3359479"/>
            <a:ext cx="1568058" cy="923330"/>
          </a:xfrm>
          <a:prstGeom prst="rect">
            <a:avLst/>
          </a:prstGeom>
          <a:solidFill>
            <a:schemeClr val="accent2"/>
          </a:solid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FREE</a:t>
            </a:r>
          </a:p>
        </p:txBody>
      </p:sp>
    </p:spTree>
    <p:extLst>
      <p:ext uri="{BB962C8B-B14F-4D97-AF65-F5344CB8AC3E}">
        <p14:creationId xmlns="" xmlns:p14="http://schemas.microsoft.com/office/powerpoint/2010/main" val="1112706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819A166-7571-4003-A6B8-B62034C3ED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8960AA5-7FE0-4E64-B003-8BB6F5C32279}"/>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Activities at Wildwoodz </a:t>
            </a:r>
          </a:p>
        </p:txBody>
      </p:sp>
      <p:graphicFrame>
        <p:nvGraphicFramePr>
          <p:cNvPr id="5" name="Content Placeholder 2">
            <a:extLst>
              <a:ext uri="{FF2B5EF4-FFF2-40B4-BE49-F238E27FC236}">
                <a16:creationId xmlns="" xmlns:a16="http://schemas.microsoft.com/office/drawing/2014/main" id="{057C9654-A8ED-4B46-85AF-CF1C10BE7153}"/>
              </a:ext>
            </a:extLst>
          </p:cNvPr>
          <p:cNvGraphicFramePr>
            <a:graphicFrameLocks noGrp="1"/>
          </p:cNvGraphicFramePr>
          <p:nvPr>
            <p:ph idx="1"/>
            <p:extLst>
              <p:ext uri="{D42A27DB-BD31-4B8C-83A1-F6EECF244321}">
                <p14:modId xmlns="" xmlns:p14="http://schemas.microsoft.com/office/powerpoint/2010/main" val="369067582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855817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5" name="8C164157-9ACE-4307-829B-FFC5611AEBB2">
            <a:extLst>
              <a:ext uri="{FF2B5EF4-FFF2-40B4-BE49-F238E27FC236}">
                <a16:creationId xmlns="" xmlns:a16="http://schemas.microsoft.com/office/drawing/2014/main" id="{B42A7129-E0EE-4005-AABF-6BB4722A9C8E}"/>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220" r="-1" b="33366"/>
          <a:stretch/>
        </p:blipFill>
        <p:spPr bwMode="auto">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6" name="D4AA9462-22FF-402B-B1CF-7391A81ED9A4">
            <a:extLst>
              <a:ext uri="{FF2B5EF4-FFF2-40B4-BE49-F238E27FC236}">
                <a16:creationId xmlns="" xmlns:a16="http://schemas.microsoft.com/office/drawing/2014/main" id="{78D0C154-46B1-4477-A59D-32903EAAAF62}"/>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2" b="42036"/>
          <a:stretch/>
        </p:blipFill>
        <p:spPr bwMode="auto">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4" name="B30F5648-45F3-4B54-9DC1-EF9E207A10DB">
            <a:extLst>
              <a:ext uri="{FF2B5EF4-FFF2-40B4-BE49-F238E27FC236}">
                <a16:creationId xmlns="" xmlns:a16="http://schemas.microsoft.com/office/drawing/2014/main" id="{4425C53C-34CF-4582-A9C8-0A885FEA0EC3}"/>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4105" r="-3" b="9742"/>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7" name="3F3E1815-0C27-4FF7-8DDC-78DD84CBB69C">
            <a:extLst>
              <a:ext uri="{FF2B5EF4-FFF2-40B4-BE49-F238E27FC236}">
                <a16:creationId xmlns="" xmlns:a16="http://schemas.microsoft.com/office/drawing/2014/main" id="{07D03273-0177-45DF-A0CD-987924EF5824}"/>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2" b="23617"/>
          <a:stretch/>
        </p:blipFill>
        <p:spPr bwMode="auto">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8" name="90D8D5CC-3A0E-4D18-8127-BF9570934903">
            <a:extLst>
              <a:ext uri="{FF2B5EF4-FFF2-40B4-BE49-F238E27FC236}">
                <a16:creationId xmlns="" xmlns:a16="http://schemas.microsoft.com/office/drawing/2014/main" id="{E022CC24-0828-4C65-B639-61E16FA53FDE}"/>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0096" r="-2" b="21940"/>
          <a:stretch/>
        </p:blipFill>
        <p:spPr bwMode="auto">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1369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 xmlns:a16="http://schemas.microsoft.com/office/drawing/2014/main" id="{4676BFEE-E63A-42A3-87D5-FD65694B70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4" name="815FA64D-7708-49DE-97AA-569E3AAB859F">
            <a:extLst>
              <a:ext uri="{FF2B5EF4-FFF2-40B4-BE49-F238E27FC236}">
                <a16:creationId xmlns="" xmlns:a16="http://schemas.microsoft.com/office/drawing/2014/main" id="{13CE8C78-9107-426A-B92B-BC9C2CA485A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9511"/>
          <a:stretch/>
        </p:blipFill>
        <p:spPr bwMode="auto">
          <a:xfrm>
            <a:off x="20" y="-1"/>
            <a:ext cx="4654276" cy="6858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3" name="4D1F449E-9E0B-42F3-86A4-7F8414BE82D8">
            <a:extLst>
              <a:ext uri="{FF2B5EF4-FFF2-40B4-BE49-F238E27FC236}">
                <a16:creationId xmlns="" xmlns:a16="http://schemas.microsoft.com/office/drawing/2014/main" id="{2DF73E9D-9059-4ACF-AF12-FCE7D9843DCC}"/>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937" b="14707"/>
          <a:stretch/>
        </p:blipFill>
        <p:spPr bwMode="auto">
          <a:xfrm>
            <a:off x="4774005" y="10"/>
            <a:ext cx="7417994" cy="452626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0" name="108D6D4D-5732-425B-9436-EB6D8537E614">
            <a:extLst>
              <a:ext uri="{FF2B5EF4-FFF2-40B4-BE49-F238E27FC236}">
                <a16:creationId xmlns="" xmlns:a16="http://schemas.microsoft.com/office/drawing/2014/main" id="{541FEC9F-7B00-4A33-9538-70A9DE06BDE3}"/>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19465" b="6"/>
          <a:stretch/>
        </p:blipFill>
        <p:spPr bwMode="auto">
          <a:xfrm>
            <a:off x="4774005" y="4629736"/>
            <a:ext cx="2392858" cy="22282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2" name="5173E2FD-A3E9-4466-ACB2-3987EEC05FBD">
            <a:extLst>
              <a:ext uri="{FF2B5EF4-FFF2-40B4-BE49-F238E27FC236}">
                <a16:creationId xmlns="" xmlns:a16="http://schemas.microsoft.com/office/drawing/2014/main" id="{B7482B80-E379-42E7-B499-BCE7AFDD4B4C}"/>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9999" r="-4" b="20628"/>
          <a:stretch/>
        </p:blipFill>
        <p:spPr bwMode="auto">
          <a:xfrm>
            <a:off x="7270322" y="4629737"/>
            <a:ext cx="2409107" cy="222826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10BB1C7D-653E-4A8F-9019-6408EF7E6147">
            <a:extLst>
              <a:ext uri="{FF2B5EF4-FFF2-40B4-BE49-F238E27FC236}">
                <a16:creationId xmlns="" xmlns:a16="http://schemas.microsoft.com/office/drawing/2014/main" id="{FE78AABD-4A75-484E-87C7-F10B45140E37}"/>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18937" b="6"/>
          <a:stretch/>
        </p:blipFill>
        <p:spPr bwMode="auto">
          <a:xfrm>
            <a:off x="9783443" y="4629735"/>
            <a:ext cx="2408549" cy="222826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2586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8DE2D89-E5D6-4259-8BA3-A3907EF5AD74}"/>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Rowing </a:t>
            </a:r>
          </a:p>
        </p:txBody>
      </p:sp>
      <p:sp>
        <p:nvSpPr>
          <p:cNvPr id="3" name="Content Placeholder 2">
            <a:extLst>
              <a:ext uri="{FF2B5EF4-FFF2-40B4-BE49-F238E27FC236}">
                <a16:creationId xmlns="" xmlns:a16="http://schemas.microsoft.com/office/drawing/2014/main" id="{9E8E2FE2-9E14-4F92-ACC1-9DD0F77F39C6}"/>
              </a:ext>
            </a:extLst>
          </p:cNvPr>
          <p:cNvSpPr>
            <a:spLocks noGrp="1"/>
          </p:cNvSpPr>
          <p:nvPr>
            <p:ph idx="1"/>
          </p:nvPr>
        </p:nvSpPr>
        <p:spPr>
          <a:xfrm>
            <a:off x="4810259" y="649480"/>
            <a:ext cx="6555347" cy="5546047"/>
          </a:xfrm>
        </p:spPr>
        <p:txBody>
          <a:bodyPr anchor="ctr">
            <a:normAutofit/>
          </a:bodyPr>
          <a:lstStyle/>
          <a:p>
            <a:r>
              <a:rPr lang="en-GB" sz="2000" dirty="0"/>
              <a:t>Each week there was 7 different rows going out,</a:t>
            </a:r>
          </a:p>
          <a:p>
            <a:r>
              <a:rPr lang="en-GB" sz="2000" dirty="0"/>
              <a:t>Young people were learning about technique’s timing and also were having fun and enjoyment,</a:t>
            </a:r>
          </a:p>
          <a:p>
            <a:r>
              <a:rPr lang="en-GB" sz="2000" dirty="0"/>
              <a:t>A few of the rowers attended their first Regatta in Ullapool and won medals</a:t>
            </a:r>
          </a:p>
          <a:p>
            <a:endParaRPr lang="en-GB" sz="2000" dirty="0"/>
          </a:p>
          <a:p>
            <a:r>
              <a:rPr lang="en-GB" sz="2000" dirty="0"/>
              <a:t>Young rowers also attended a training event with Tim Down,</a:t>
            </a:r>
          </a:p>
          <a:p>
            <a:r>
              <a:rPr lang="en-GB" sz="2000" dirty="0"/>
              <a:t>This training event was for all Youth Rowers focusing on timing and technique.</a:t>
            </a:r>
          </a:p>
        </p:txBody>
      </p:sp>
    </p:spTree>
    <p:extLst>
      <p:ext uri="{BB962C8B-B14F-4D97-AF65-F5344CB8AC3E}">
        <p14:creationId xmlns="" xmlns:p14="http://schemas.microsoft.com/office/powerpoint/2010/main" val="1348907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 xmlns:a16="http://schemas.microsoft.com/office/drawing/2014/main" id="{9A72E43A-2FC3-43A9-8E8E-0BF749E66E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1" name="38F6DD6F-E525-4478-A08C-FE780904392E">
            <a:extLst>
              <a:ext uri="{FF2B5EF4-FFF2-40B4-BE49-F238E27FC236}">
                <a16:creationId xmlns="" xmlns:a16="http://schemas.microsoft.com/office/drawing/2014/main" id="{00DDAA11-F812-4E85-B68E-F308537B5A2F}"/>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6162" r="2" b="34896"/>
          <a:stretch/>
        </p:blipFill>
        <p:spPr bwMode="auto">
          <a:xfrm>
            <a:off x="20" y="10"/>
            <a:ext cx="4003019" cy="338888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42C88108-FB42-4420-B16F-0CEB11D768CA">
            <a:extLst>
              <a:ext uri="{FF2B5EF4-FFF2-40B4-BE49-F238E27FC236}">
                <a16:creationId xmlns="" xmlns:a16="http://schemas.microsoft.com/office/drawing/2014/main" id="{DC4B5868-6528-4FF5-9A43-64CF8D5BCCAC}"/>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3" b="36504"/>
          <a:stretch/>
        </p:blipFill>
        <p:spPr bwMode="auto">
          <a:xfrm>
            <a:off x="20" y="3469102"/>
            <a:ext cx="4003019"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E3DAB195-4661-4070-B5B3-7BDA2925BCE7">
            <a:extLst>
              <a:ext uri="{FF2B5EF4-FFF2-40B4-BE49-F238E27FC236}">
                <a16:creationId xmlns="" xmlns:a16="http://schemas.microsoft.com/office/drawing/2014/main" id="{631A6373-E4A4-46E5-824E-2369B57EFFC2}"/>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9830" r="2" b="11153"/>
          <a:stretch/>
        </p:blipFill>
        <p:spPr bwMode="auto">
          <a:xfrm>
            <a:off x="4094479" y="10"/>
            <a:ext cx="4014047"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80C4F91C-C5A8-44DD-911C-ABD557A58034">
            <a:extLst>
              <a:ext uri="{FF2B5EF4-FFF2-40B4-BE49-F238E27FC236}">
                <a16:creationId xmlns="" xmlns:a16="http://schemas.microsoft.com/office/drawing/2014/main" id="{7F9AB61B-88E7-469E-801D-8EA19A1224BE}"/>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1337" r="-3" b="25273"/>
          <a:stretch/>
        </p:blipFill>
        <p:spPr bwMode="auto">
          <a:xfrm>
            <a:off x="8188960" y="10"/>
            <a:ext cx="4003039" cy="338327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AAE710A1-F074-4885-A87F-0E537439AC5C">
            <a:extLst>
              <a:ext uri="{FF2B5EF4-FFF2-40B4-BE49-F238E27FC236}">
                <a16:creationId xmlns="" xmlns:a16="http://schemas.microsoft.com/office/drawing/2014/main" id="{168BC5D1-D326-45B0-96D5-F0BA41DC256A}"/>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45135" r="1" b="15815"/>
          <a:stretch/>
        </p:blipFill>
        <p:spPr bwMode="auto">
          <a:xfrm>
            <a:off x="8199966" y="3383280"/>
            <a:ext cx="3992034" cy="338889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96797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2C4C5E8F-054A-47AF-A29C-DAD64E9586AD">
            <a:extLst>
              <a:ext uri="{FF2B5EF4-FFF2-40B4-BE49-F238E27FC236}">
                <a16:creationId xmlns="" xmlns:a16="http://schemas.microsoft.com/office/drawing/2014/main" id="{C680A46E-9665-447C-AE58-4BD360DEE1C2}"/>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42756" b="30083"/>
          <a:stretch/>
        </p:blipFill>
        <p:spPr bwMode="auto">
          <a:xfrm>
            <a:off x="5162052" y="3272588"/>
            <a:ext cx="6105382" cy="358541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3" name="1DD7BC1B-A24D-4C0F-A598-59DE4EC8266A">
            <a:extLst>
              <a:ext uri="{FF2B5EF4-FFF2-40B4-BE49-F238E27FC236}">
                <a16:creationId xmlns="" xmlns:a16="http://schemas.microsoft.com/office/drawing/2014/main" id="{75CCDE48-6F4C-4578-9F5E-9C3BEC1687FE}"/>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5127" r="1" b="23530"/>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F1A56305-BD5B-46B7-987F-74E01A206F76">
            <a:extLst>
              <a:ext uri="{FF2B5EF4-FFF2-40B4-BE49-F238E27FC236}">
                <a16:creationId xmlns="" xmlns:a16="http://schemas.microsoft.com/office/drawing/2014/main" id="{D91DB29A-913C-485E-92B6-B47083B6569D}"/>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40014" b="21866"/>
          <a:stretch/>
        </p:blipFill>
        <p:spPr bwMode="auto">
          <a:xfrm>
            <a:off x="7458302" y="-22547"/>
            <a:ext cx="3809132" cy="313953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2" name="51A77DD4-D8B4-412E-A33B-F389531E3524">
            <a:extLst>
              <a:ext uri="{FF2B5EF4-FFF2-40B4-BE49-F238E27FC236}">
                <a16:creationId xmlns="" xmlns:a16="http://schemas.microsoft.com/office/drawing/2014/main" id="{2511CA15-75AC-4138-BA87-F5DDEE1A329F}"/>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38353" r="-2" b="35825"/>
          <a:stretch/>
        </p:blipFill>
        <p:spPr bwMode="auto">
          <a:xfrm>
            <a:off x="1" y="4065775"/>
            <a:ext cx="5001186" cy="279222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73">
            <a:extLst>
              <a:ext uri="{FF2B5EF4-FFF2-40B4-BE49-F238E27FC236}">
                <a16:creationId xmlns="" xmlns:a16="http://schemas.microsoft.com/office/drawing/2014/main" id="{25414FA1-2D4C-41DB-83DE-4F3E38C10A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92718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79300EF6-C816-4E19-A6AA-A534E3948EA6}"/>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Meet Youth Work Team – Online and Walk &amp; Talk </a:t>
            </a:r>
          </a:p>
        </p:txBody>
      </p:sp>
      <p:sp>
        <p:nvSpPr>
          <p:cNvPr id="3" name="Content Placeholder 2">
            <a:extLst>
              <a:ext uri="{FF2B5EF4-FFF2-40B4-BE49-F238E27FC236}">
                <a16:creationId xmlns="" xmlns:a16="http://schemas.microsoft.com/office/drawing/2014/main" id="{34ECF27C-879F-4360-979E-69D875BCCF7D}"/>
              </a:ext>
            </a:extLst>
          </p:cNvPr>
          <p:cNvSpPr>
            <a:spLocks noGrp="1"/>
          </p:cNvSpPr>
          <p:nvPr>
            <p:ph idx="1"/>
          </p:nvPr>
        </p:nvSpPr>
        <p:spPr>
          <a:xfrm>
            <a:off x="4810259" y="649480"/>
            <a:ext cx="6555347" cy="5546047"/>
          </a:xfrm>
        </p:spPr>
        <p:txBody>
          <a:bodyPr anchor="ctr">
            <a:normAutofit/>
          </a:bodyPr>
          <a:lstStyle/>
          <a:p>
            <a:r>
              <a:rPr lang="en-GB" sz="2000" dirty="0"/>
              <a:t>This session was planned for a quiz and scavenger hunt, but the young people who attended didn’t want to do a quiz, </a:t>
            </a:r>
          </a:p>
          <a:p>
            <a:r>
              <a:rPr lang="en-GB" sz="2000" dirty="0"/>
              <a:t>They asked if they could update their Saltire Awards paperwork,</a:t>
            </a:r>
          </a:p>
          <a:p>
            <a:r>
              <a:rPr lang="en-GB" sz="2000" dirty="0"/>
              <a:t>After we updated the young peoples Saltire Paperwork we took the young people for a walk,</a:t>
            </a:r>
          </a:p>
          <a:p>
            <a:r>
              <a:rPr lang="en-GB" sz="2000" dirty="0"/>
              <a:t>We walked around Cromarty then part way up the 100 steps but before the walk we all had ice cream from The Ice Cream Van </a:t>
            </a:r>
          </a:p>
        </p:txBody>
      </p:sp>
    </p:spTree>
    <p:extLst>
      <p:ext uri="{BB962C8B-B14F-4D97-AF65-F5344CB8AC3E}">
        <p14:creationId xmlns="" xmlns:p14="http://schemas.microsoft.com/office/powerpoint/2010/main" val="3477887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3" name="Rectangle 74">
            <a:extLst>
              <a:ext uri="{FF2B5EF4-FFF2-40B4-BE49-F238E27FC236}">
                <a16:creationId xmlns="" xmlns:a16="http://schemas.microsoft.com/office/drawing/2014/main" id="{11BE3FA7-0D70-4431-814F-D8C40576EA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1" name="1D518AA2-139D-41FC-A3F3-A8A05F5BFA87">
            <a:extLst>
              <a:ext uri="{FF2B5EF4-FFF2-40B4-BE49-F238E27FC236}">
                <a16:creationId xmlns="" xmlns:a16="http://schemas.microsoft.com/office/drawing/2014/main" id="{A4649C07-7B1A-4849-AB9B-6D4FC90D58D2}"/>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0333" r="15644" b="-2"/>
          <a:stretch/>
        </p:blipFill>
        <p:spPr bwMode="auto">
          <a:xfrm>
            <a:off x="321731" y="557189"/>
            <a:ext cx="5668684" cy="57436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0" name="054BD4D0-3E61-475C-8843-BC500C1CED46">
            <a:extLst>
              <a:ext uri="{FF2B5EF4-FFF2-40B4-BE49-F238E27FC236}">
                <a16:creationId xmlns="" xmlns:a16="http://schemas.microsoft.com/office/drawing/2014/main" id="{42025F22-D3A4-4370-B6A3-B31AEF551B0F}"/>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896" r="17999" b="-2"/>
          <a:stretch/>
        </p:blipFill>
        <p:spPr bwMode="auto">
          <a:xfrm>
            <a:off x="6195375" y="557189"/>
            <a:ext cx="5674893" cy="574361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88641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FABB624F-BF77-4AE1-B71D-2D681D4731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056DE84B-3EE3-4ECF-9766-B8EFC4E2682B">
            <a:extLst>
              <a:ext uri="{FF2B5EF4-FFF2-40B4-BE49-F238E27FC236}">
                <a16:creationId xmlns="" xmlns:a16="http://schemas.microsoft.com/office/drawing/2014/main" id="{5551F606-ADC8-4DEE-862D-B8EA9EA9B580}"/>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2982" b="33982"/>
          <a:stretch/>
        </p:blipFill>
        <p:spPr bwMode="auto">
          <a:xfrm>
            <a:off x="-1" y="10"/>
            <a:ext cx="7370057" cy="6857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2" name="388FAAED-7BF8-45D4-8DA1-005E4F4CB241">
            <a:extLst>
              <a:ext uri="{FF2B5EF4-FFF2-40B4-BE49-F238E27FC236}">
                <a16:creationId xmlns="" xmlns:a16="http://schemas.microsoft.com/office/drawing/2014/main" id="{37B8863B-A76E-4939-B683-31DCEAAFE96B}"/>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3" b="4186"/>
          <a:stretch/>
        </p:blipFill>
        <p:spPr bwMode="auto">
          <a:xfrm>
            <a:off x="7534656" y="1"/>
            <a:ext cx="4657344" cy="334670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FD972AE8-A3CC-4259-AB2F-F5F8312C959E">
            <a:extLst>
              <a:ext uri="{FF2B5EF4-FFF2-40B4-BE49-F238E27FC236}">
                <a16:creationId xmlns="" xmlns:a16="http://schemas.microsoft.com/office/drawing/2014/main" id="{116244D5-9F3D-495D-8C06-6D567A4C7B90}"/>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3" b="4186"/>
          <a:stretch/>
        </p:blipFill>
        <p:spPr bwMode="auto">
          <a:xfrm>
            <a:off x="7534654" y="3511296"/>
            <a:ext cx="4657346" cy="334670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21021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F68B3F68-107C-434F-AA38-110D5EA91B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AD0DBB9-1A4B-4391-81D4-CB19F9AB91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063BBA22-50EA-4C4D-BE05-F1CE4E63AA5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9A00D38-5ACE-4913-9087-D2301FD3B6DF}"/>
              </a:ext>
            </a:extLst>
          </p:cNvPr>
          <p:cNvSpPr>
            <a:spLocks noGrp="1"/>
          </p:cNvSpPr>
          <p:nvPr>
            <p:ph type="title"/>
          </p:nvPr>
        </p:nvSpPr>
        <p:spPr>
          <a:xfrm>
            <a:off x="1371597" y="348865"/>
            <a:ext cx="10044023" cy="877729"/>
          </a:xfrm>
        </p:spPr>
        <p:txBody>
          <a:bodyPr anchor="ctr">
            <a:normAutofit/>
          </a:bodyPr>
          <a:lstStyle/>
          <a:p>
            <a:r>
              <a:rPr lang="en-GB" sz="4000">
                <a:solidFill>
                  <a:srgbClr val="FFFFFF"/>
                </a:solidFill>
              </a:rPr>
              <a:t>Tennis Coaching </a:t>
            </a:r>
          </a:p>
        </p:txBody>
      </p:sp>
      <p:graphicFrame>
        <p:nvGraphicFramePr>
          <p:cNvPr id="5" name="Content Placeholder 2">
            <a:extLst>
              <a:ext uri="{FF2B5EF4-FFF2-40B4-BE49-F238E27FC236}">
                <a16:creationId xmlns="" xmlns:a16="http://schemas.microsoft.com/office/drawing/2014/main" id="{0024CAAD-91E4-4A77-B09C-C1D78F93EAC9}"/>
              </a:ext>
            </a:extLst>
          </p:cNvPr>
          <p:cNvGraphicFramePr>
            <a:graphicFrameLocks noGrp="1"/>
          </p:cNvGraphicFramePr>
          <p:nvPr>
            <p:ph idx="1"/>
            <p:extLst>
              <p:ext uri="{D42A27DB-BD31-4B8C-83A1-F6EECF244321}">
                <p14:modId xmlns="" xmlns:p14="http://schemas.microsoft.com/office/powerpoint/2010/main" val="304962997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06714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42285737-90EE-47DC-AC80-8AE156B119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B57BDC17-F1B3-455F-BBF1-680AA1F25C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 xmlns:a16="http://schemas.microsoft.com/office/drawing/2014/main" id="{64E2FA9A-FEF7-4501-B0EB-5E45EDD217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 xmlns:a16="http://schemas.microsoft.com/office/drawing/2014/main" id="{BC38192B-B4CB-47D4-A3B1-10010247F1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 xmlns:a16="http://schemas.microsoft.com/office/drawing/2014/main" id="{96330E33-E171-4B0F-82B5-AF7230399B5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 xmlns:a16="http://schemas.microsoft.com/office/drawing/2014/main" id="{332B1723-69BF-42D7-B757-0FA059E1525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 xmlns:a16="http://schemas.microsoft.com/office/drawing/2014/main" id="{F115D62D-1E96-48D1-A78D-D370A0BFB9B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 xmlns:a16="http://schemas.microsoft.com/office/drawing/2014/main" id="{91C2876A-169D-4822-A766-C00578C88B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 xmlns:a16="http://schemas.microsoft.com/office/drawing/2014/main" id="{DC7D88ED-6711-40EA-8D81-E1910581A93C}"/>
              </a:ext>
            </a:extLst>
          </p:cNvPr>
          <p:cNvSpPr>
            <a:spLocks noGrp="1"/>
          </p:cNvSpPr>
          <p:nvPr>
            <p:ph type="title"/>
          </p:nvPr>
        </p:nvSpPr>
        <p:spPr>
          <a:xfrm>
            <a:off x="535020" y="685800"/>
            <a:ext cx="2780271" cy="5105400"/>
          </a:xfrm>
        </p:spPr>
        <p:txBody>
          <a:bodyPr>
            <a:normAutofit/>
          </a:bodyPr>
          <a:lstStyle/>
          <a:p>
            <a:r>
              <a:rPr lang="en-GB" sz="4000">
                <a:solidFill>
                  <a:srgbClr val="FFFFFF"/>
                </a:solidFill>
              </a:rPr>
              <a:t>Number:</a:t>
            </a:r>
          </a:p>
        </p:txBody>
      </p:sp>
      <p:graphicFrame>
        <p:nvGraphicFramePr>
          <p:cNvPr id="5" name="Content Placeholder 2">
            <a:extLst>
              <a:ext uri="{FF2B5EF4-FFF2-40B4-BE49-F238E27FC236}">
                <a16:creationId xmlns="" xmlns:a16="http://schemas.microsoft.com/office/drawing/2014/main" id="{941E45A1-3D2B-45FF-A6BD-38B3DB6577EF}"/>
              </a:ext>
            </a:extLst>
          </p:cNvPr>
          <p:cNvGraphicFramePr>
            <a:graphicFrameLocks noGrp="1"/>
          </p:cNvGraphicFramePr>
          <p:nvPr>
            <p:ph idx="1"/>
            <p:extLst>
              <p:ext uri="{D42A27DB-BD31-4B8C-83A1-F6EECF244321}">
                <p14:modId xmlns="" xmlns:p14="http://schemas.microsoft.com/office/powerpoint/2010/main" val="35624524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655396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 xmlns:a16="http://schemas.microsoft.com/office/drawing/2014/main" id="{B9FF99BD-075F-4761-A995-6FC574BD25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 xmlns:a16="http://schemas.microsoft.com/office/drawing/2014/main" id="{A7B21A54-9BA3-4EA9-B460-5A829ADD905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 xmlns:a16="http://schemas.microsoft.com/office/drawing/2014/main" id="{6FA8F714-B9D8-488A-8CCA-E9948FF913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9" name="93650AB2-3C3D-4A81-87FC-8CFD80264491">
            <a:extLst>
              <a:ext uri="{FF2B5EF4-FFF2-40B4-BE49-F238E27FC236}">
                <a16:creationId xmlns="" xmlns:a16="http://schemas.microsoft.com/office/drawing/2014/main" id="{7C869486-47E1-4F30-BABB-637BCA6F883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46175" y="1122363"/>
            <a:ext cx="4084638" cy="304641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6" name="A1C4EFD6-DD5E-4BE9-A248-02B0D88CF060">
            <a:extLst>
              <a:ext uri="{FF2B5EF4-FFF2-40B4-BE49-F238E27FC236}">
                <a16:creationId xmlns="" xmlns:a16="http://schemas.microsoft.com/office/drawing/2014/main" id="{49C446CE-B2CF-4083-AAB0-B56446B033AA}"/>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6175" y="4235450"/>
            <a:ext cx="2008188" cy="148907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0" name="DD8EE08E-2C23-4775-AB0B-F9DA69EAEA9D">
            <a:extLst>
              <a:ext uri="{FF2B5EF4-FFF2-40B4-BE49-F238E27FC236}">
                <a16:creationId xmlns="" xmlns:a16="http://schemas.microsoft.com/office/drawing/2014/main" id="{662FE6C8-E8A3-4487-9947-ED280E2BAB1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22625" y="4235450"/>
            <a:ext cx="2008188" cy="148907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2" name="0DBD18E2-6F5D-4D1D-872F-64C1322F0C36">
            <a:extLst>
              <a:ext uri="{FF2B5EF4-FFF2-40B4-BE49-F238E27FC236}">
                <a16:creationId xmlns="" xmlns:a16="http://schemas.microsoft.com/office/drawing/2014/main" id="{5C48FE7A-4FCD-4928-B0AE-CB19ECD14ADB}"/>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299075" y="1122363"/>
            <a:ext cx="2424113" cy="242411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2FCD814D-7B04-4192-B3B9-88B4AB03EF2A">
            <a:extLst>
              <a:ext uri="{FF2B5EF4-FFF2-40B4-BE49-F238E27FC236}">
                <a16:creationId xmlns="" xmlns:a16="http://schemas.microsoft.com/office/drawing/2014/main" id="{36CFD6E7-B83D-4CBD-AAAF-FDD4563D656F}"/>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789863" y="1122363"/>
            <a:ext cx="3254375" cy="242411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8" name="6F58E106-F3EC-4C21-AEDA-A88C08B2D9F9">
            <a:extLst>
              <a:ext uri="{FF2B5EF4-FFF2-40B4-BE49-F238E27FC236}">
                <a16:creationId xmlns="" xmlns:a16="http://schemas.microsoft.com/office/drawing/2014/main" id="{2DBF69A9-642E-480F-8A8D-6ECBC74BB3B9}"/>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299075" y="3613150"/>
            <a:ext cx="2838450" cy="211296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1" name="099424D1-C576-43D0-8C85-F100FB73E4BA">
            <a:extLst>
              <a:ext uri="{FF2B5EF4-FFF2-40B4-BE49-F238E27FC236}">
                <a16:creationId xmlns="" xmlns:a16="http://schemas.microsoft.com/office/drawing/2014/main" id="{D1E58987-6C87-4627-899E-C54F785FF5C0}"/>
              </a:ext>
            </a:extLst>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8205788" y="3613150"/>
            <a:ext cx="2838450" cy="211296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61568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785F7697-2470-490C-8644-70773A01C867">
            <a:extLst>
              <a:ext uri="{FF2B5EF4-FFF2-40B4-BE49-F238E27FC236}">
                <a16:creationId xmlns="" xmlns:a16="http://schemas.microsoft.com/office/drawing/2014/main" id="{ECF35340-2FD5-4C75-8CE3-6BF6579251C2}"/>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7293" b="17707"/>
          <a:stretch/>
        </p:blipFill>
        <p:spPr bwMode="auto">
          <a:xfrm>
            <a:off x="20" y="10"/>
            <a:ext cx="6095980" cy="3428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8EF644FC-98C4-40CE-8FDC-C053ECB6572D">
            <a:extLst>
              <a:ext uri="{FF2B5EF4-FFF2-40B4-BE49-F238E27FC236}">
                <a16:creationId xmlns="" xmlns:a16="http://schemas.microsoft.com/office/drawing/2014/main" id="{03357F8C-F1D3-418B-B645-34CAA5DA707E}"/>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090" b="17910"/>
          <a:stretch/>
        </p:blipFill>
        <p:spPr bwMode="auto">
          <a:xfrm>
            <a:off x="6096000" y="10"/>
            <a:ext cx="6096000" cy="342899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440AD25A-E54A-48E4-97C8-38E43BEDD7DD">
            <a:extLst>
              <a:ext uri="{FF2B5EF4-FFF2-40B4-BE49-F238E27FC236}">
                <a16:creationId xmlns="" xmlns:a16="http://schemas.microsoft.com/office/drawing/2014/main" id="{D5E740C2-6960-4150-8F8A-BD3CBFBEDA67}"/>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7241" b="17759"/>
          <a:stretch/>
        </p:blipFill>
        <p:spPr bwMode="auto">
          <a:xfrm>
            <a:off x="20" y="3429000"/>
            <a:ext cx="6095980" cy="3429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440AD25A-E54A-48E4-97C8-38E43BEDD7DD">
            <a:extLst>
              <a:ext uri="{FF2B5EF4-FFF2-40B4-BE49-F238E27FC236}">
                <a16:creationId xmlns="" xmlns:a16="http://schemas.microsoft.com/office/drawing/2014/main" id="{04D03500-9898-41BF-B305-E99FF188FD38}"/>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7241" b="17759"/>
          <a:stretch/>
        </p:blipFill>
        <p:spPr bwMode="auto">
          <a:xfrm>
            <a:off x="6096000" y="3429000"/>
            <a:ext cx="6096000" cy="34290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 name="Rectangle 73">
            <a:extLst>
              <a:ext uri="{FF2B5EF4-FFF2-40B4-BE49-F238E27FC236}">
                <a16:creationId xmlns="" xmlns:a16="http://schemas.microsoft.com/office/drawing/2014/main" id="{B497CCB5-5FC2-473C-AFCC-2430CEF1DF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ame 75">
            <a:extLst>
              <a:ext uri="{FF2B5EF4-FFF2-40B4-BE49-F238E27FC236}">
                <a16:creationId xmlns="" xmlns:a16="http://schemas.microsoft.com/office/drawing/2014/main" id="{599C8C75-BFDF-44E7-A028-EEB5EDD588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 xmlns:a16="http://schemas.microsoft.com/office/drawing/2014/main" id="{F650FA0F-D06C-4FA0-BD56-CDA64F958067}"/>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GB" dirty="0" err="1"/>
              <a:t>Crombledon</a:t>
            </a:r>
            <a:r>
              <a:rPr lang="en-GB" dirty="0"/>
              <a:t/>
            </a:r>
            <a:br>
              <a:rPr lang="en-GB" dirty="0"/>
            </a:br>
            <a:r>
              <a:rPr lang="en-GB" dirty="0"/>
              <a:t>30</a:t>
            </a:r>
            <a:r>
              <a:rPr lang="en-GB" baseline="30000" dirty="0"/>
              <a:t>th</a:t>
            </a:r>
            <a:r>
              <a:rPr lang="en-GB" dirty="0"/>
              <a:t> July 2021  </a:t>
            </a:r>
            <a:r>
              <a:rPr lang="en-US" sz="2800" kern="1200" dirty="0">
                <a:solidFill>
                  <a:srgbClr val="080808"/>
                </a:solidFill>
                <a:latin typeface="+mj-lt"/>
                <a:ea typeface="+mj-ea"/>
                <a:cs typeface="+mj-cs"/>
              </a:rPr>
              <a:t> </a:t>
            </a:r>
          </a:p>
        </p:txBody>
      </p:sp>
    </p:spTree>
    <p:extLst>
      <p:ext uri="{BB962C8B-B14F-4D97-AF65-F5344CB8AC3E}">
        <p14:creationId xmlns="" xmlns:p14="http://schemas.microsoft.com/office/powerpoint/2010/main" val="265001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 xmlns:a16="http://schemas.microsoft.com/office/drawing/2014/main" id="{0AA75791-ABD6-45E2-B58A-77112BD0F8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 xmlns:a16="http://schemas.microsoft.com/office/drawing/2014/main" id="{D2A542E6-1924-4FE2-89D1-3CB19468C1F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0"/>
            <a:ext cx="12192000" cy="6858000"/>
            <a:chOff x="0" y="0"/>
            <a:chExt cx="12192000" cy="6858000"/>
          </a:xfrm>
        </p:grpSpPr>
        <p:sp>
          <p:nvSpPr>
            <p:cNvPr id="78" name="Rectangle 77">
              <a:extLst>
                <a:ext uri="{FF2B5EF4-FFF2-40B4-BE49-F238E27FC236}">
                  <a16:creationId xmlns="" xmlns:a16="http://schemas.microsoft.com/office/drawing/2014/main" id="{1F353183-2147-472B-AD7D-4A085FF6A42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 xmlns:a16="http://schemas.microsoft.com/office/drawing/2014/main" id="{FAAA42C8-A082-4DFD-A5F3-FC9EF825B1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 xmlns:a16="http://schemas.microsoft.com/office/drawing/2014/main" id="{6C37B6D3-82C0-43B9-AF62-F9C7ED977D98}"/>
              </a:ext>
            </a:extLst>
          </p:cNvPr>
          <p:cNvSpPr>
            <a:spLocks noGrp="1"/>
          </p:cNvSpPr>
          <p:nvPr>
            <p:ph type="title"/>
          </p:nvPr>
        </p:nvSpPr>
        <p:spPr>
          <a:xfrm>
            <a:off x="549277" y="469448"/>
            <a:ext cx="7202485" cy="1087890"/>
          </a:xfrm>
        </p:spPr>
        <p:txBody>
          <a:bodyPr anchor="t">
            <a:normAutofit/>
          </a:bodyPr>
          <a:lstStyle/>
          <a:p>
            <a:r>
              <a:rPr lang="en-GB" sz="2200"/>
              <a:t>Trip to Cromarty Cinema </a:t>
            </a:r>
          </a:p>
        </p:txBody>
      </p:sp>
      <p:pic>
        <p:nvPicPr>
          <p:cNvPr id="1027" name="D20BE69C-F8E6-4B55-A558-9C094BA27759">
            <a:extLst>
              <a:ext uri="{FF2B5EF4-FFF2-40B4-BE49-F238E27FC236}">
                <a16:creationId xmlns="" xmlns:a16="http://schemas.microsoft.com/office/drawing/2014/main" id="{B934D621-EDB9-4D86-A8E9-FC4E9DCEADDC}"/>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133" r="5992" b="-3"/>
          <a:stretch/>
        </p:blipFill>
        <p:spPr bwMode="auto">
          <a:xfrm>
            <a:off x="549281" y="2133600"/>
            <a:ext cx="2280713" cy="4172921"/>
          </a:xfrm>
          <a:prstGeom prst="rect">
            <a:avLst/>
          </a:prstGeom>
          <a:noFill/>
          <a:effectLst>
            <a:outerShdw blurRad="508000" dist="101600" dir="5400000" algn="tl" rotWithShape="0">
              <a:prstClr val="black">
                <a:alpha val="1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 xmlns:a16="http://schemas.microsoft.com/office/drawing/2014/main" id="{A79A8EE3-4E07-45E3-8AA2-41326F70D5BA}"/>
              </a:ext>
            </a:extLst>
          </p:cNvPr>
          <p:cNvSpPr>
            <a:spLocks noGrp="1"/>
          </p:cNvSpPr>
          <p:nvPr>
            <p:ph idx="1"/>
          </p:nvPr>
        </p:nvSpPr>
        <p:spPr>
          <a:xfrm>
            <a:off x="8328816" y="2059200"/>
            <a:ext cx="3313114" cy="3783015"/>
          </a:xfrm>
        </p:spPr>
        <p:txBody>
          <a:bodyPr anchor="t">
            <a:normAutofit/>
          </a:bodyPr>
          <a:lstStyle/>
          <a:p>
            <a:r>
              <a:rPr lang="en-GB" sz="2000">
                <a:solidFill>
                  <a:schemeClr val="tx1">
                    <a:alpha val="60000"/>
                  </a:schemeClr>
                </a:solidFill>
              </a:rPr>
              <a:t>We had a trip to Cromarty Cinema to watch the Film Cruella,</a:t>
            </a:r>
          </a:p>
          <a:p>
            <a:endParaRPr lang="en-GB" sz="2000">
              <a:solidFill>
                <a:schemeClr val="tx1">
                  <a:alpha val="60000"/>
                </a:schemeClr>
              </a:solidFill>
            </a:endParaRPr>
          </a:p>
          <a:p>
            <a:r>
              <a:rPr lang="en-GB" sz="2000">
                <a:solidFill>
                  <a:schemeClr val="tx1">
                    <a:alpha val="60000"/>
                  </a:schemeClr>
                </a:solidFill>
              </a:rPr>
              <a:t>Everyone who attended really enjoyed watching the film and loved attending the cinema</a:t>
            </a:r>
          </a:p>
        </p:txBody>
      </p:sp>
      <p:pic>
        <p:nvPicPr>
          <p:cNvPr id="1026" name="2C67A3A1-4C08-40E0-9C63-1CE33CBB8138">
            <a:extLst>
              <a:ext uri="{FF2B5EF4-FFF2-40B4-BE49-F238E27FC236}">
                <a16:creationId xmlns="" xmlns:a16="http://schemas.microsoft.com/office/drawing/2014/main" id="{28C1F234-41F0-4E6B-B7DD-62B001E2A4DF}"/>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3654" r="13410"/>
          <a:stretch/>
        </p:blipFill>
        <p:spPr bwMode="auto">
          <a:xfrm>
            <a:off x="3009941" y="2133600"/>
            <a:ext cx="2282400" cy="4172400"/>
          </a:xfrm>
          <a:prstGeom prst="rect">
            <a:avLst/>
          </a:prstGeom>
          <a:noFill/>
          <a:effectLst>
            <a:outerShdw blurRad="508000" dist="101600" dir="5400000" algn="tl" rotWithShape="0">
              <a:prstClr val="black">
                <a:alpha val="1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69E0DBA1-B647-4C8E-A9CD-CF1665BE80E5">
            <a:extLst>
              <a:ext uri="{FF2B5EF4-FFF2-40B4-BE49-F238E27FC236}">
                <a16:creationId xmlns="" xmlns:a16="http://schemas.microsoft.com/office/drawing/2014/main" id="{ED52C79C-7A55-458F-86BC-80E14076440A}"/>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8186" r="10774"/>
          <a:stretch/>
        </p:blipFill>
        <p:spPr bwMode="auto">
          <a:xfrm>
            <a:off x="5472289" y="2133600"/>
            <a:ext cx="2282400" cy="41724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57285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777A147A-9ED8-46B4-8660-1B3C2AA880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2D5AC3F-EF86-4654-8ED8-DEEDB43862EE}"/>
              </a:ext>
            </a:extLst>
          </p:cNvPr>
          <p:cNvSpPr>
            <a:spLocks noGrp="1"/>
          </p:cNvSpPr>
          <p:nvPr>
            <p:ph type="title"/>
          </p:nvPr>
        </p:nvSpPr>
        <p:spPr>
          <a:xfrm>
            <a:off x="841248" y="548640"/>
            <a:ext cx="3600860" cy="5431536"/>
          </a:xfrm>
        </p:spPr>
        <p:txBody>
          <a:bodyPr>
            <a:normAutofit/>
          </a:bodyPr>
          <a:lstStyle/>
          <a:p>
            <a:r>
              <a:rPr lang="en-GB" sz="5400"/>
              <a:t>Sit on Top Kayaking </a:t>
            </a:r>
          </a:p>
        </p:txBody>
      </p:sp>
      <p:sp>
        <p:nvSpPr>
          <p:cNvPr id="12" name="sketch line">
            <a:extLst>
              <a:ext uri="{FF2B5EF4-FFF2-40B4-BE49-F238E27FC236}">
                <a16:creationId xmlns="" xmlns:a16="http://schemas.microsoft.com/office/drawing/2014/main" id="{5D6C15A0-C087-4593-8414-2B4EC1CDC3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259447DA-C81B-4D03-A7CD-809B455BBE1F}"/>
              </a:ext>
            </a:extLst>
          </p:cNvPr>
          <p:cNvSpPr>
            <a:spLocks noGrp="1"/>
          </p:cNvSpPr>
          <p:nvPr>
            <p:ph idx="1"/>
          </p:nvPr>
        </p:nvSpPr>
        <p:spPr>
          <a:xfrm>
            <a:off x="5126418" y="552091"/>
            <a:ext cx="6224335" cy="5431536"/>
          </a:xfrm>
        </p:spPr>
        <p:txBody>
          <a:bodyPr anchor="ctr">
            <a:normAutofit/>
          </a:bodyPr>
          <a:lstStyle/>
          <a:p>
            <a:r>
              <a:rPr lang="en-GB" sz="2200"/>
              <a:t> Young people told us this activity was one of the Highlight of the programme.</a:t>
            </a:r>
          </a:p>
          <a:p>
            <a:r>
              <a:rPr lang="en-GB" sz="2200"/>
              <a:t>Young people learnt how to use a Kayak, and they were also learning a bit about safety on the water.</a:t>
            </a:r>
          </a:p>
          <a:p>
            <a:r>
              <a:rPr lang="en-GB" sz="2200"/>
              <a:t>One young person has now got his own Sit on Top Kayaking after taking part in the session </a:t>
            </a:r>
          </a:p>
        </p:txBody>
      </p:sp>
    </p:spTree>
    <p:extLst>
      <p:ext uri="{BB962C8B-B14F-4D97-AF65-F5344CB8AC3E}">
        <p14:creationId xmlns="" xmlns:p14="http://schemas.microsoft.com/office/powerpoint/2010/main" val="21067200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 xmlns:a16="http://schemas.microsoft.com/office/drawing/2014/main" id="{0205D939-00C4-4F2E-9797-3170DD040D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 xmlns:a16="http://schemas.microsoft.com/office/drawing/2014/main" id="{38EE4E44-1403-472B-8C01-D354CB8F5A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CD964874-26B0-425F-B479-1AF0E7B2F0B7">
            <a:extLst>
              <a:ext uri="{FF2B5EF4-FFF2-40B4-BE49-F238E27FC236}">
                <a16:creationId xmlns="" xmlns:a16="http://schemas.microsoft.com/office/drawing/2014/main" id="{F7EB2C76-8542-4A4A-806A-E0A4E943AFB5}"/>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074" r="7866" b="-1"/>
          <a:stretch/>
        </p:blipFill>
        <p:spPr bwMode="auto">
          <a:xfrm>
            <a:off x="6421035" y="643467"/>
            <a:ext cx="5129784"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75">
            <a:extLst>
              <a:ext uri="{FF2B5EF4-FFF2-40B4-BE49-F238E27FC236}">
                <a16:creationId xmlns="" xmlns:a16="http://schemas.microsoft.com/office/drawing/2014/main" id="{583CCE40-4C5F-42D3-86D9-7892AD1E98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797D80A0-77E8-4276-BD6D-CFF49FA47521">
            <a:extLst>
              <a:ext uri="{FF2B5EF4-FFF2-40B4-BE49-F238E27FC236}">
                <a16:creationId xmlns="" xmlns:a16="http://schemas.microsoft.com/office/drawing/2014/main" id="{94FC8423-85E6-403B-85BC-26CB4E924D33}"/>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8549" r="-2" b="-2"/>
          <a:stretch/>
        </p:blipFill>
        <p:spPr bwMode="auto">
          <a:xfrm>
            <a:off x="641180" y="643467"/>
            <a:ext cx="5129784"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087492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FC3D353A-EB0F-4B09-AE35-B54AC8F6F3F5">
            <a:extLst>
              <a:ext uri="{FF2B5EF4-FFF2-40B4-BE49-F238E27FC236}">
                <a16:creationId xmlns="" xmlns:a16="http://schemas.microsoft.com/office/drawing/2014/main" id="{8DBB54D4-00FB-4113-8AE3-26352E22A7F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22182" r="-2" b="20650"/>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5" name="CC16389F-0579-4955-893E-BB01FCD9C786">
            <a:extLst>
              <a:ext uri="{FF2B5EF4-FFF2-40B4-BE49-F238E27FC236}">
                <a16:creationId xmlns="" xmlns:a16="http://schemas.microsoft.com/office/drawing/2014/main" id="{257A1618-9765-4C13-8CD3-99C2EDEE01CA}"/>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 b="38"/>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91B69F5C-A9AF-4632-A027-36C3F40492E9">
            <a:extLst>
              <a:ext uri="{FF2B5EF4-FFF2-40B4-BE49-F238E27FC236}">
                <a16:creationId xmlns="" xmlns:a16="http://schemas.microsoft.com/office/drawing/2014/main" id="{8E8693D0-75CE-41D7-A25E-A94EC73211C5}"/>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19396" r="-2" b="38939"/>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93731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 xmlns:a16="http://schemas.microsoft.com/office/drawing/2014/main" id="{2DAA6C16-BF9B-4A3E-BC70-EE6015D4F9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C57BB968-EE2E-405B-82F3-3D682A08B8EB}"/>
              </a:ext>
            </a:extLst>
          </p:cNvPr>
          <p:cNvSpPr>
            <a:spLocks noGrp="1"/>
          </p:cNvSpPr>
          <p:nvPr>
            <p:ph type="title"/>
          </p:nvPr>
        </p:nvSpPr>
        <p:spPr>
          <a:xfrm>
            <a:off x="838200" y="4669978"/>
            <a:ext cx="4391024" cy="1173700"/>
          </a:xfrm>
        </p:spPr>
        <p:txBody>
          <a:bodyPr anchor="t">
            <a:normAutofit/>
          </a:bodyPr>
          <a:lstStyle/>
          <a:p>
            <a:r>
              <a:rPr lang="en-GB" sz="3700">
                <a:solidFill>
                  <a:schemeClr val="bg1"/>
                </a:solidFill>
              </a:rPr>
              <a:t>Cricket Taster Session </a:t>
            </a:r>
          </a:p>
        </p:txBody>
      </p:sp>
      <p:pic>
        <p:nvPicPr>
          <p:cNvPr id="10242" name="54F51387-1009-4500-9C85-7D26077F31A7">
            <a:extLst>
              <a:ext uri="{FF2B5EF4-FFF2-40B4-BE49-F238E27FC236}">
                <a16:creationId xmlns="" xmlns:a16="http://schemas.microsoft.com/office/drawing/2014/main" id="{B206E761-2D42-4111-8C40-A7294327A611}"/>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1" b="13082"/>
          <a:stretch/>
        </p:blipFill>
        <p:spPr bwMode="auto">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ED6BCCB9-781B-411F-9051-5B8D25CF285C">
            <a:extLst>
              <a:ext uri="{FF2B5EF4-FFF2-40B4-BE49-F238E27FC236}">
                <a16:creationId xmlns="" xmlns:a16="http://schemas.microsoft.com/office/drawing/2014/main" id="{8D0BD998-FEB0-4463-88AE-31F61E40C6E1}"/>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0834" r="1" b="555"/>
          <a:stretch/>
        </p:blipFill>
        <p:spPr bwMode="auto">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9" name="Group 138">
            <a:extLst>
              <a:ext uri="{FF2B5EF4-FFF2-40B4-BE49-F238E27FC236}">
                <a16:creationId xmlns="" xmlns:a16="http://schemas.microsoft.com/office/drawing/2014/main" id="{A4AE1828-51FD-4AD7-BCF6-9AF5C696CE5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3528992"/>
            <a:ext cx="12192000" cy="757168"/>
            <a:chOff x="0" y="2959818"/>
            <a:chExt cx="12192000" cy="757168"/>
          </a:xfrm>
        </p:grpSpPr>
        <p:sp>
          <p:nvSpPr>
            <p:cNvPr id="140" name="Freeform: Shape 139">
              <a:extLst>
                <a:ext uri="{FF2B5EF4-FFF2-40B4-BE49-F238E27FC236}">
                  <a16:creationId xmlns="" xmlns:a16="http://schemas.microsoft.com/office/drawing/2014/main" id="{8542C7CD-02BE-4ADE-8D2F-DFB759D71A3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1" name="Freeform: Shape 140">
              <a:extLst>
                <a:ext uri="{FF2B5EF4-FFF2-40B4-BE49-F238E27FC236}">
                  <a16:creationId xmlns="" xmlns:a16="http://schemas.microsoft.com/office/drawing/2014/main" id="{840A04EE-8E37-4C28-B09B-A9593A4AAB0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cstate="print">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 xmlns:a16="http://schemas.microsoft.com/office/drawing/2014/main" id="{F33EE393-C2C5-40A8-A19C-DEFE6AD7D1AC}"/>
              </a:ext>
            </a:extLst>
          </p:cNvPr>
          <p:cNvSpPr>
            <a:spLocks noGrp="1"/>
          </p:cNvSpPr>
          <p:nvPr>
            <p:ph idx="1"/>
          </p:nvPr>
        </p:nvSpPr>
        <p:spPr>
          <a:xfrm>
            <a:off x="5664201" y="4766267"/>
            <a:ext cx="5692774" cy="1077411"/>
          </a:xfrm>
        </p:spPr>
        <p:txBody>
          <a:bodyPr>
            <a:normAutofit/>
          </a:bodyPr>
          <a:lstStyle/>
          <a:p>
            <a:r>
              <a:rPr lang="en-GB" sz="1500">
                <a:solidFill>
                  <a:schemeClr val="bg1">
                    <a:alpha val="80000"/>
                  </a:schemeClr>
                </a:solidFill>
              </a:rPr>
              <a:t>We had Finlay Saunders from North Highland Cricket Club come and delvier a taster session of Cricket with young people </a:t>
            </a:r>
          </a:p>
          <a:p>
            <a:r>
              <a:rPr lang="en-GB" sz="1500">
                <a:solidFill>
                  <a:schemeClr val="bg1">
                    <a:alpha val="80000"/>
                  </a:schemeClr>
                </a:solidFill>
              </a:rPr>
              <a:t>Some of the young people had never played cricket before, and really enjoyed it ,</a:t>
            </a:r>
          </a:p>
          <a:p>
            <a:endParaRPr lang="en-GB" sz="1500">
              <a:solidFill>
                <a:schemeClr val="bg1">
                  <a:alpha val="80000"/>
                </a:schemeClr>
              </a:solidFill>
            </a:endParaRPr>
          </a:p>
          <a:p>
            <a:endParaRPr lang="en-GB" sz="1500">
              <a:solidFill>
                <a:schemeClr val="bg1">
                  <a:alpha val="80000"/>
                </a:schemeClr>
              </a:solidFill>
            </a:endParaRPr>
          </a:p>
        </p:txBody>
      </p:sp>
    </p:spTree>
    <p:extLst>
      <p:ext uri="{BB962C8B-B14F-4D97-AF65-F5344CB8AC3E}">
        <p14:creationId xmlns="" xmlns:p14="http://schemas.microsoft.com/office/powerpoint/2010/main" val="6549009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73">
            <a:extLst>
              <a:ext uri="{FF2B5EF4-FFF2-40B4-BE49-F238E27FC236}">
                <a16:creationId xmlns="" xmlns:a16="http://schemas.microsoft.com/office/drawing/2014/main" id="{2DAA6C16-BF9B-4A3E-BC70-EE6015D4F9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4FBD2C6-0BBF-4415-BB8A-41AED70CFCAC}"/>
              </a:ext>
            </a:extLst>
          </p:cNvPr>
          <p:cNvSpPr>
            <a:spLocks noGrp="1"/>
          </p:cNvSpPr>
          <p:nvPr>
            <p:ph type="title"/>
          </p:nvPr>
        </p:nvSpPr>
        <p:spPr>
          <a:xfrm>
            <a:off x="838200" y="4669978"/>
            <a:ext cx="4391024" cy="1173700"/>
          </a:xfrm>
        </p:spPr>
        <p:txBody>
          <a:bodyPr anchor="t">
            <a:normAutofit/>
          </a:bodyPr>
          <a:lstStyle/>
          <a:p>
            <a:r>
              <a:rPr lang="en-GB" sz="4000">
                <a:solidFill>
                  <a:schemeClr val="bg1"/>
                </a:solidFill>
              </a:rPr>
              <a:t>Lego Workshop </a:t>
            </a:r>
          </a:p>
        </p:txBody>
      </p:sp>
      <p:pic>
        <p:nvPicPr>
          <p:cNvPr id="9218" name="093D5A4C-CBD2-43A5-B941-792698DD41F6">
            <a:extLst>
              <a:ext uri="{FF2B5EF4-FFF2-40B4-BE49-F238E27FC236}">
                <a16:creationId xmlns="" xmlns:a16="http://schemas.microsoft.com/office/drawing/2014/main" id="{94B1A2F7-7479-4801-B70C-806BA0A3C2CB}"/>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96" b="5"/>
          <a:stretch/>
        </p:blipFill>
        <p:spPr bwMode="auto">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0" name="0E8E0007-3236-41CD-ADD9-1317BF5E0852">
            <a:extLst>
              <a:ext uri="{FF2B5EF4-FFF2-40B4-BE49-F238E27FC236}">
                <a16:creationId xmlns="" xmlns:a16="http://schemas.microsoft.com/office/drawing/2014/main" id="{BFD1B02F-6D9E-417B-B294-D18EED7C9F35}"/>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33"/>
          <a:stretch/>
        </p:blipFill>
        <p:spPr bwMode="auto">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9" name="F48B472C-F44F-406F-A10A-B6699AF684EF">
            <a:extLst>
              <a:ext uri="{FF2B5EF4-FFF2-40B4-BE49-F238E27FC236}">
                <a16:creationId xmlns="" xmlns:a16="http://schemas.microsoft.com/office/drawing/2014/main" id="{7643141D-921E-4205-A010-8180DC3BECC8}"/>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370" r="4" b="4"/>
          <a:stretch/>
        </p:blipFill>
        <p:spPr bwMode="auto">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CE70520F-0BEC-4B27-81AA-3AD95E3210FC">
            <a:extLst>
              <a:ext uri="{FF2B5EF4-FFF2-40B4-BE49-F238E27FC236}">
                <a16:creationId xmlns="" xmlns:a16="http://schemas.microsoft.com/office/drawing/2014/main" id="{DF294030-8C25-4E2F-BD04-08465EEFFB06}"/>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5884" r="9428" b="-2"/>
          <a:stretch/>
        </p:blipFill>
        <p:spPr bwMode="auto">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224" name="Group 75">
            <a:extLst>
              <a:ext uri="{FF2B5EF4-FFF2-40B4-BE49-F238E27FC236}">
                <a16:creationId xmlns="" xmlns:a16="http://schemas.microsoft.com/office/drawing/2014/main" id="{31655B4F-4050-4B1F-82A8-180E74CF9C5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0" y="3528992"/>
            <a:ext cx="12192000" cy="757168"/>
            <a:chOff x="0" y="2959818"/>
            <a:chExt cx="12192000" cy="757168"/>
          </a:xfrm>
        </p:grpSpPr>
        <p:sp>
          <p:nvSpPr>
            <p:cNvPr id="77" name="Freeform: Shape 76">
              <a:extLst>
                <a:ext uri="{FF2B5EF4-FFF2-40B4-BE49-F238E27FC236}">
                  <a16:creationId xmlns="" xmlns:a16="http://schemas.microsoft.com/office/drawing/2014/main" id="{2EA4C97B-84C4-4658-A6D6-600CB62B431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25" name="Freeform: Shape 77">
              <a:extLst>
                <a:ext uri="{FF2B5EF4-FFF2-40B4-BE49-F238E27FC236}">
                  <a16:creationId xmlns="" xmlns:a16="http://schemas.microsoft.com/office/drawing/2014/main" id="{24FE591E-19B9-480D-9B26-EB96D70C28D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cstate="print">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 xmlns:a16="http://schemas.microsoft.com/office/drawing/2014/main" id="{EF45CF3F-9220-4784-9772-A6DE9487A294}"/>
              </a:ext>
            </a:extLst>
          </p:cNvPr>
          <p:cNvSpPr>
            <a:spLocks noGrp="1"/>
          </p:cNvSpPr>
          <p:nvPr>
            <p:ph idx="1"/>
          </p:nvPr>
        </p:nvSpPr>
        <p:spPr>
          <a:xfrm>
            <a:off x="5664201" y="4766266"/>
            <a:ext cx="5692774" cy="1080000"/>
          </a:xfrm>
        </p:spPr>
        <p:txBody>
          <a:bodyPr>
            <a:normAutofit fontScale="92500" lnSpcReduction="20000"/>
          </a:bodyPr>
          <a:lstStyle/>
          <a:p>
            <a:r>
              <a:rPr lang="en-GB" sz="1700" dirty="0">
                <a:solidFill>
                  <a:schemeClr val="bg1">
                    <a:alpha val="80000"/>
                  </a:schemeClr>
                </a:solidFill>
              </a:rPr>
              <a:t>Lindsay Dunbar came along to deliver a Lego workshop.</a:t>
            </a:r>
          </a:p>
          <a:p>
            <a:r>
              <a:rPr lang="en-GB" sz="1700" dirty="0">
                <a:solidFill>
                  <a:schemeClr val="bg1">
                    <a:alpha val="80000"/>
                  </a:schemeClr>
                </a:solidFill>
              </a:rPr>
              <a:t>Young people were given bits of Lego and asked to be as imaginative  as possible</a:t>
            </a:r>
          </a:p>
          <a:p>
            <a:r>
              <a:rPr lang="en-GB" sz="1700" dirty="0">
                <a:solidFill>
                  <a:schemeClr val="bg1">
                    <a:alpha val="80000"/>
                  </a:schemeClr>
                </a:solidFill>
              </a:rPr>
              <a:t>Each Young Person went home with a bag of Lego.</a:t>
            </a:r>
          </a:p>
          <a:p>
            <a:endParaRPr lang="en-GB" sz="1700" dirty="0">
              <a:solidFill>
                <a:schemeClr val="bg1">
                  <a:alpha val="80000"/>
                </a:schemeClr>
              </a:solidFill>
            </a:endParaRPr>
          </a:p>
          <a:p>
            <a:endParaRPr lang="en-GB" sz="1700" dirty="0">
              <a:solidFill>
                <a:schemeClr val="bg1">
                  <a:alpha val="80000"/>
                </a:schemeClr>
              </a:solidFill>
            </a:endParaRPr>
          </a:p>
        </p:txBody>
      </p:sp>
    </p:spTree>
    <p:extLst>
      <p:ext uri="{BB962C8B-B14F-4D97-AF65-F5344CB8AC3E}">
        <p14:creationId xmlns="" xmlns:p14="http://schemas.microsoft.com/office/powerpoint/2010/main" val="565934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E7F49D36-BD4A-4182-8874-3FDFBF401187">
            <a:extLst>
              <a:ext uri="{FF2B5EF4-FFF2-40B4-BE49-F238E27FC236}">
                <a16:creationId xmlns="" xmlns:a16="http://schemas.microsoft.com/office/drawing/2014/main" id="{073E354A-3025-4D36-BC0E-CB9E50B42283}"/>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175" y="4763"/>
            <a:ext cx="281305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9" name="2191A8A0-E59F-496A-966A-C5D0FA866338">
            <a:extLst>
              <a:ext uri="{FF2B5EF4-FFF2-40B4-BE49-F238E27FC236}">
                <a16:creationId xmlns="" xmlns:a16="http://schemas.microsoft.com/office/drawing/2014/main" id="{2A5D7019-2EB7-4EBB-BD55-470DFDCC692C}"/>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2177" b="32093"/>
          <a:stretch/>
        </p:blipFill>
        <p:spPr bwMode="auto">
          <a:xfrm>
            <a:off x="4689475" y="2342508"/>
            <a:ext cx="2813050" cy="2178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0A833647-B588-4C2B-AC9A-97300F6FC632">
            <a:extLst>
              <a:ext uri="{FF2B5EF4-FFF2-40B4-BE49-F238E27FC236}">
                <a16:creationId xmlns="" xmlns:a16="http://schemas.microsoft.com/office/drawing/2014/main" id="{D7C93D21-7270-4270-A44E-B56DDC7C637E}"/>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793607" y="381000"/>
            <a:ext cx="281305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0" name="7A7B1955-FFB0-4FC8-A0B1-7881D9F1284B">
            <a:extLst>
              <a:ext uri="{FF2B5EF4-FFF2-40B4-BE49-F238E27FC236}">
                <a16:creationId xmlns="" xmlns:a16="http://schemas.microsoft.com/office/drawing/2014/main" id="{F32D01FC-5E75-46BB-87E0-4343A03393D4}"/>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10000" y="-31813"/>
            <a:ext cx="4572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33379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E155DFF-B164-466B-87C3-0563A3873693}"/>
              </a:ext>
            </a:extLst>
          </p:cNvPr>
          <p:cNvSpPr>
            <a:spLocks noGrp="1"/>
          </p:cNvSpPr>
          <p:nvPr>
            <p:ph type="title"/>
          </p:nvPr>
        </p:nvSpPr>
        <p:spPr>
          <a:xfrm>
            <a:off x="640080" y="325369"/>
            <a:ext cx="4368602" cy="1956841"/>
          </a:xfrm>
        </p:spPr>
        <p:txBody>
          <a:bodyPr anchor="b">
            <a:normAutofit/>
          </a:bodyPr>
          <a:lstStyle/>
          <a:p>
            <a:r>
              <a:rPr lang="en-GB" sz="5400"/>
              <a:t>Sensational Summer Party </a:t>
            </a:r>
          </a:p>
        </p:txBody>
      </p:sp>
      <p:sp>
        <p:nvSpPr>
          <p:cNvPr id="11"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D59A2315-3E51-4541-8C3D-6D5765E679EE}"/>
              </a:ext>
            </a:extLst>
          </p:cNvPr>
          <p:cNvSpPr>
            <a:spLocks noGrp="1"/>
          </p:cNvSpPr>
          <p:nvPr>
            <p:ph idx="1"/>
          </p:nvPr>
        </p:nvSpPr>
        <p:spPr>
          <a:xfrm>
            <a:off x="640080" y="2909771"/>
            <a:ext cx="4243589" cy="3320668"/>
          </a:xfrm>
        </p:spPr>
        <p:txBody>
          <a:bodyPr>
            <a:normAutofit/>
          </a:bodyPr>
          <a:lstStyle/>
          <a:p>
            <a:r>
              <a:rPr lang="en-GB" sz="1700" dirty="0"/>
              <a:t>This was one of the highest attended events of the summer</a:t>
            </a:r>
          </a:p>
          <a:p>
            <a:r>
              <a:rPr lang="en-GB" sz="1700" dirty="0"/>
              <a:t>At the summer party their was lots of fun had, dancing, party games, bouncy castle and to finish of there was the Slippy Slide,</a:t>
            </a:r>
          </a:p>
          <a:p>
            <a:r>
              <a:rPr lang="en-GB" sz="1700" dirty="0"/>
              <a:t>There was a  super deluxe buffet put on for the young people </a:t>
            </a:r>
          </a:p>
          <a:p>
            <a:r>
              <a:rPr lang="en-GB" sz="1700" dirty="0"/>
              <a:t>The summer party was planned as the young people did not get their Christmas party due to Covid</a:t>
            </a:r>
          </a:p>
        </p:txBody>
      </p:sp>
      <p:pic>
        <p:nvPicPr>
          <p:cNvPr id="5" name="Picture 4" descr="Hand holding a glittering sparkler at night">
            <a:extLst>
              <a:ext uri="{FF2B5EF4-FFF2-40B4-BE49-F238E27FC236}">
                <a16:creationId xmlns="" xmlns:a16="http://schemas.microsoft.com/office/drawing/2014/main" id="{33E9F72D-D6D0-42B0-8E6E-B707257CC92B}"/>
              </a:ext>
            </a:extLst>
          </p:cNvPr>
          <p:cNvPicPr>
            <a:picLocks noChangeAspect="1"/>
          </p:cNvPicPr>
          <p:nvPr/>
        </p:nvPicPr>
        <p:blipFill rotWithShape="1">
          <a:blip r:embed="rId2" cstate="print"/>
          <a:srcRect r="3329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 xmlns:p14="http://schemas.microsoft.com/office/powerpoint/2010/main" val="1317849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BB50F8C-2BF0-4F95-8DD4-8A497F3D0D5E}"/>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Funding for the Summer Programme </a:t>
            </a:r>
          </a:p>
        </p:txBody>
      </p:sp>
      <p:sp>
        <p:nvSpPr>
          <p:cNvPr id="3" name="Content Placeholder 2">
            <a:extLst>
              <a:ext uri="{FF2B5EF4-FFF2-40B4-BE49-F238E27FC236}">
                <a16:creationId xmlns="" xmlns:a16="http://schemas.microsoft.com/office/drawing/2014/main" id="{9EBEF15B-AA62-485B-9F8E-3299413A7F00}"/>
              </a:ext>
            </a:extLst>
          </p:cNvPr>
          <p:cNvSpPr>
            <a:spLocks noGrp="1"/>
          </p:cNvSpPr>
          <p:nvPr>
            <p:ph idx="1"/>
          </p:nvPr>
        </p:nvSpPr>
        <p:spPr>
          <a:xfrm>
            <a:off x="4810259" y="649480"/>
            <a:ext cx="6555347" cy="5546047"/>
          </a:xfrm>
        </p:spPr>
        <p:txBody>
          <a:bodyPr anchor="ctr">
            <a:normAutofit/>
          </a:bodyPr>
          <a:lstStyle/>
          <a:p>
            <a:r>
              <a:rPr lang="en-GB" sz="2000" dirty="0"/>
              <a:t>It wouldn’t have been possible to run The Summer Programme without the support of:</a:t>
            </a:r>
          </a:p>
          <a:p>
            <a:r>
              <a:rPr lang="en-GB" sz="2000" dirty="0"/>
              <a:t>Cromarty </a:t>
            </a:r>
            <a:r>
              <a:rPr lang="en-GB" sz="2000" dirty="0" smtClean="0"/>
              <a:t>Care </a:t>
            </a:r>
            <a:r>
              <a:rPr lang="en-GB" sz="2000" dirty="0"/>
              <a:t>Project </a:t>
            </a:r>
          </a:p>
          <a:p>
            <a:r>
              <a:rPr lang="en-GB" sz="2000" dirty="0"/>
              <a:t>MFR Cash for Kids </a:t>
            </a:r>
          </a:p>
          <a:p>
            <a:r>
              <a:rPr lang="en-GB" sz="2000" dirty="0"/>
              <a:t>Tesco Fare Share &amp; Community Champion</a:t>
            </a:r>
          </a:p>
          <a:p>
            <a:r>
              <a:rPr lang="en-GB" sz="2000" dirty="0"/>
              <a:t>Highland Council Ward 9 Budget </a:t>
            </a:r>
          </a:p>
          <a:p>
            <a:r>
              <a:rPr lang="en-GB" sz="2000" dirty="0"/>
              <a:t>High Life Highland for Wanda’s Support in finding the funding, and supporting with the food side of the programme. Way over and above her own </a:t>
            </a:r>
            <a:r>
              <a:rPr lang="en-GB" sz="2000" dirty="0" smtClean="0"/>
              <a:t>job.</a:t>
            </a:r>
          </a:p>
          <a:p>
            <a:r>
              <a:rPr lang="en-GB" sz="2000" dirty="0" smtClean="0"/>
              <a:t>The Middleton Trust for their support of the Assistant Youth Worker post and various other </a:t>
            </a:r>
            <a:r>
              <a:rPr lang="en-GB" sz="2000" smtClean="0"/>
              <a:t>Resilience Projects. </a:t>
            </a:r>
            <a:endParaRPr lang="en-GB" sz="2000" dirty="0"/>
          </a:p>
          <a:p>
            <a:endParaRPr lang="en-GB" sz="2000" dirty="0"/>
          </a:p>
        </p:txBody>
      </p:sp>
    </p:spTree>
    <p:extLst>
      <p:ext uri="{BB962C8B-B14F-4D97-AF65-F5344CB8AC3E}">
        <p14:creationId xmlns="" xmlns:p14="http://schemas.microsoft.com/office/powerpoint/2010/main" val="3282348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9" name="4A66DC6A-4710-4354-917D-4F1F2646A5BA">
            <a:extLst>
              <a:ext uri="{FF2B5EF4-FFF2-40B4-BE49-F238E27FC236}">
                <a16:creationId xmlns="" xmlns:a16="http://schemas.microsoft.com/office/drawing/2014/main" id="{E8EC62A3-0E79-4427-B12C-AC115B83E0BD}"/>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8602" r="-2" b="12849"/>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6" name="11E1655E-3B5B-4E18-82C3-9B71890FB68F">
            <a:extLst>
              <a:ext uri="{FF2B5EF4-FFF2-40B4-BE49-F238E27FC236}">
                <a16:creationId xmlns="" xmlns:a16="http://schemas.microsoft.com/office/drawing/2014/main" id="{36028DCE-063E-429A-984F-C8B9E0B05482}"/>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2662" r="2" b="31062"/>
          <a:stretch/>
        </p:blipFill>
        <p:spPr bwMode="auto">
          <a:xfrm>
            <a:off x="20" y="4069976"/>
            <a:ext cx="3535311" cy="27880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8" name="33D09814-7143-4D50-AB0A-A6C488C9BCE9">
            <a:extLst>
              <a:ext uri="{FF2B5EF4-FFF2-40B4-BE49-F238E27FC236}">
                <a16:creationId xmlns="" xmlns:a16="http://schemas.microsoft.com/office/drawing/2014/main" id="{7090A1D1-7A82-4F62-BC80-495498895F07}"/>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50" r="2" b="2"/>
          <a:stretch/>
        </p:blipFill>
        <p:spPr bwMode="auto">
          <a:xfrm>
            <a:off x="3696199" y="3257176"/>
            <a:ext cx="4789093" cy="360082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47" name="53976CB6-C8EF-4FD5-A4BB-0FAC2F6F8BDA">
            <a:extLst>
              <a:ext uri="{FF2B5EF4-FFF2-40B4-BE49-F238E27FC236}">
                <a16:creationId xmlns="" xmlns:a16="http://schemas.microsoft.com/office/drawing/2014/main" id="{8E2A8D24-79CE-4CC6-A7CB-457764DE5276}"/>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3052" r="16359" b="2"/>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0" name="B7189F24-A733-4CCE-9666-C6D302FFFB8A">
            <a:extLst>
              <a:ext uri="{FF2B5EF4-FFF2-40B4-BE49-F238E27FC236}">
                <a16:creationId xmlns="" xmlns:a16="http://schemas.microsoft.com/office/drawing/2014/main" id="{13B7AA50-0012-491C-93FD-B90F9FA30695}"/>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4610" b="-4"/>
          <a:stretch/>
        </p:blipFill>
        <p:spPr bwMode="auto">
          <a:xfrm>
            <a:off x="8646161" y="4069976"/>
            <a:ext cx="3545840" cy="278802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19027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 xmlns:a16="http://schemas.microsoft.com/office/drawing/2014/main" id="{0205D939-00C4-4F2E-9797-3170DD040D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 xmlns:a16="http://schemas.microsoft.com/office/drawing/2014/main" id="{38EE4E44-1403-472B-8C01-D354CB8F5A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408557A5-97E9-4921-AD53-F84D05B3680B">
            <a:extLst>
              <a:ext uri="{FF2B5EF4-FFF2-40B4-BE49-F238E27FC236}">
                <a16:creationId xmlns="" xmlns:a16="http://schemas.microsoft.com/office/drawing/2014/main" id="{D609DA80-A99B-43EF-9B8C-67FEAFB66DAB}"/>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2" b="18547"/>
          <a:stretch/>
        </p:blipFill>
        <p:spPr bwMode="auto">
          <a:xfrm>
            <a:off x="6421035" y="643467"/>
            <a:ext cx="5129784"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 name="Rectangle 75">
            <a:extLst>
              <a:ext uri="{FF2B5EF4-FFF2-40B4-BE49-F238E27FC236}">
                <a16:creationId xmlns="" xmlns:a16="http://schemas.microsoft.com/office/drawing/2014/main" id="{583CCE40-4C5F-42D3-86D9-7892AD1E98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D5C3C7D9-8721-4A61-A823-996074BD93ED">
            <a:extLst>
              <a:ext uri="{FF2B5EF4-FFF2-40B4-BE49-F238E27FC236}">
                <a16:creationId xmlns="" xmlns:a16="http://schemas.microsoft.com/office/drawing/2014/main" id="{65738C36-9E3E-4DF9-97C1-4DC5895DEED7}"/>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407" r="13533" b="-1"/>
          <a:stretch/>
        </p:blipFill>
        <p:spPr bwMode="auto">
          <a:xfrm>
            <a:off x="641180" y="643467"/>
            <a:ext cx="5129784" cy="557106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76300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BACC6370-2D7E-4714-9D71-7542949D7D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56B2C21-A230-48C0-8DF1-C46611373C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847E18C-932D-4C95-AABA-FEC7C9499A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3150CB11-0C61-439E-910F-5787759E7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 xmlns:a16="http://schemas.microsoft.com/office/drawing/2014/main" id="{43F8A58B-5155-44CE-A5FF-7647B47D0A7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 xmlns:a16="http://schemas.microsoft.com/office/drawing/2014/main" id="{443F2ACA-E6D6-4028-82DD-F03C262D5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314BDA3-03E1-492F-A64D-3EA1F2813274}"/>
              </a:ext>
            </a:extLst>
          </p:cNvPr>
          <p:cNvSpPr>
            <a:spLocks noGrp="1"/>
          </p:cNvSpPr>
          <p:nvPr>
            <p:ph type="title"/>
          </p:nvPr>
        </p:nvSpPr>
        <p:spPr>
          <a:xfrm>
            <a:off x="586478" y="1683756"/>
            <a:ext cx="3115265" cy="2396359"/>
          </a:xfrm>
        </p:spPr>
        <p:txBody>
          <a:bodyPr anchor="b">
            <a:normAutofit/>
          </a:bodyPr>
          <a:lstStyle/>
          <a:p>
            <a:pPr algn="r"/>
            <a:r>
              <a:rPr lang="en-GB" sz="4000">
                <a:solidFill>
                  <a:srgbClr val="FFFFFF"/>
                </a:solidFill>
              </a:rPr>
              <a:t>Supporting Families 	</a:t>
            </a:r>
          </a:p>
        </p:txBody>
      </p:sp>
      <p:graphicFrame>
        <p:nvGraphicFramePr>
          <p:cNvPr id="5" name="Content Placeholder 2">
            <a:extLst>
              <a:ext uri="{FF2B5EF4-FFF2-40B4-BE49-F238E27FC236}">
                <a16:creationId xmlns="" xmlns:a16="http://schemas.microsoft.com/office/drawing/2014/main" id="{1850D3F6-491B-4036-A3D3-0BDAB97DE28B}"/>
              </a:ext>
            </a:extLst>
          </p:cNvPr>
          <p:cNvGraphicFramePr>
            <a:graphicFrameLocks noGrp="1"/>
          </p:cNvGraphicFramePr>
          <p:nvPr>
            <p:ph idx="1"/>
            <p:extLst>
              <p:ext uri="{D42A27DB-BD31-4B8C-83A1-F6EECF244321}">
                <p14:modId xmlns="" xmlns:p14="http://schemas.microsoft.com/office/powerpoint/2010/main" val="179047046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668642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ADDBD9B-E299-4D3C-B061-85C0390B1F18">
            <a:extLst>
              <a:ext uri="{FF2B5EF4-FFF2-40B4-BE49-F238E27FC236}">
                <a16:creationId xmlns="" xmlns:a16="http://schemas.microsoft.com/office/drawing/2014/main" id="{9E87D1A8-F10A-46F0-B19E-A9088BBCC448}"/>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05917"/>
            <a:ext cx="7886701"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FED5A51D-7745-4876-8FAE-B6147A7497BA">
            <a:extLst>
              <a:ext uri="{FF2B5EF4-FFF2-40B4-BE49-F238E27FC236}">
                <a16:creationId xmlns="" xmlns:a16="http://schemas.microsoft.com/office/drawing/2014/main" id="{4155B2D6-F23D-4D6B-B9AD-9C38C9A867B1}"/>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09662" y="1936305"/>
            <a:ext cx="6096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231646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F944E337-3E5D-4A1F-A5A1-2057F25B8A7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4DA50D69-7CF7-4844-B844-A2B821C77F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EE58439D-2AF3-47EB-B147-067ADC13665C}"/>
              </a:ext>
            </a:extLst>
          </p:cNvPr>
          <p:cNvSpPr>
            <a:spLocks noGrp="1"/>
          </p:cNvSpPr>
          <p:nvPr>
            <p:ph type="title"/>
          </p:nvPr>
        </p:nvSpPr>
        <p:spPr>
          <a:xfrm>
            <a:off x="4572001" y="601744"/>
            <a:ext cx="6781800" cy="1338696"/>
          </a:xfrm>
        </p:spPr>
        <p:txBody>
          <a:bodyPr>
            <a:normAutofit/>
          </a:bodyPr>
          <a:lstStyle/>
          <a:p>
            <a:r>
              <a:rPr lang="en-GB"/>
              <a:t>Feedback </a:t>
            </a:r>
            <a:endParaRPr lang="en-GB" dirty="0"/>
          </a:p>
        </p:txBody>
      </p:sp>
      <p:pic>
        <p:nvPicPr>
          <p:cNvPr id="13314" name="BEF77A17-D831-49A7-91C4-099A8C966DCE">
            <a:extLst>
              <a:ext uri="{FF2B5EF4-FFF2-40B4-BE49-F238E27FC236}">
                <a16:creationId xmlns="" xmlns:a16="http://schemas.microsoft.com/office/drawing/2014/main" id="{53EEBBBC-9287-4EDA-8B19-E32BCB7B6715}"/>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1" b="15981"/>
          <a:stretch/>
        </p:blipFill>
        <p:spPr bwMode="auto">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 xmlns:a16="http://schemas.microsoft.com/office/drawing/2014/main" id="{1D6847D7-F630-4731-9A3B-83ACD3AAC1B7}"/>
              </a:ext>
            </a:extLst>
          </p:cNvPr>
          <p:cNvSpPr>
            <a:spLocks noGrp="1"/>
          </p:cNvSpPr>
          <p:nvPr>
            <p:ph idx="1"/>
          </p:nvPr>
        </p:nvSpPr>
        <p:spPr>
          <a:xfrm>
            <a:off x="4572001" y="2201958"/>
            <a:ext cx="6781800" cy="3900730"/>
          </a:xfrm>
        </p:spPr>
        <p:txBody>
          <a:bodyPr anchor="t">
            <a:normAutofit fontScale="92500" lnSpcReduction="20000"/>
          </a:bodyPr>
          <a:lstStyle/>
          <a:p>
            <a:r>
              <a:rPr lang="en-GB" sz="2000" dirty="0">
                <a:effectLst/>
                <a:latin typeface="Calibri" panose="020F0502020204030204" pitchFamily="34" charset="0"/>
                <a:ea typeface="Calibri" panose="020F0502020204030204" pitchFamily="34" charset="0"/>
                <a:cs typeface="Times New Roman" panose="02020603050405020304" pitchFamily="18" charset="0"/>
              </a:rPr>
              <a:t>Just want to thank you again for inviting me last Thursday for coffee I fair enjoyed it talking to folk I haven’t seen in months and months and the sign language talk – WK Older Person </a:t>
            </a: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Thank you, Fraser and Wanda, for organising this. You both do so much. As newcomers I can say what you do is do great the kids of this area are so lucky to have you – Parent for Summer Programme – Parent of YP who took part in the programme </a:t>
            </a: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Young People Comments from Summer Programme </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“Football Coaching was the best as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i</a:t>
            </a:r>
            <a:r>
              <a:rPr lang="en-US" sz="2000" dirty="0">
                <a:effectLst/>
                <a:latin typeface="Calibri" panose="020F0502020204030204" pitchFamily="34" charset="0"/>
                <a:ea typeface="Calibri" panose="020F0502020204030204" pitchFamily="34" charset="0"/>
                <a:cs typeface="Times New Roman" panose="02020603050405020304" pitchFamily="18" charset="0"/>
              </a:rPr>
              <a:t> love football”</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“Rowing and Kayaking were the best” </a:t>
            </a:r>
          </a:p>
          <a:p>
            <a:r>
              <a:rPr lang="en-US" sz="2000" dirty="0">
                <a:effectLst/>
                <a:latin typeface="Calibri" panose="020F0502020204030204" pitchFamily="34" charset="0"/>
                <a:ea typeface="Calibri" panose="020F0502020204030204" pitchFamily="34" charset="0"/>
                <a:cs typeface="Times New Roman" panose="02020603050405020304" pitchFamily="18" charset="0"/>
              </a:rPr>
              <a:t>“Cooking and baking got to learn new skills”  </a:t>
            </a: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latin typeface="Calibri" panose="020F0502020204030204" pitchFamily="34" charset="0"/>
              <a:ea typeface="Calibri" panose="020F0502020204030204" pitchFamily="34" charset="0"/>
              <a:cs typeface="Times New Roman" panose="02020603050405020304" pitchFamily="18" charset="0"/>
            </a:endParaRPr>
          </a:p>
          <a:p>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000" dirty="0">
              <a:latin typeface="Calibri" panose="020F0502020204030204" pitchFamily="34" charset="0"/>
              <a:cs typeface="Times New Roman" panose="02020603050405020304" pitchFamily="18" charset="0"/>
            </a:endParaRPr>
          </a:p>
          <a:p>
            <a:endParaRPr lang="en-GB" sz="2000" dirty="0"/>
          </a:p>
          <a:p>
            <a:endParaRPr lang="en-GB" sz="2000" dirty="0"/>
          </a:p>
        </p:txBody>
      </p:sp>
    </p:spTree>
    <p:extLst>
      <p:ext uri="{BB962C8B-B14F-4D97-AF65-F5344CB8AC3E}">
        <p14:creationId xmlns="" xmlns:p14="http://schemas.microsoft.com/office/powerpoint/2010/main" val="262495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98DED6BC-9A3E-48D4-AD7C-A56D63F547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 xmlns:a16="http://schemas.microsoft.com/office/drawing/2014/main" id="{6B6E033A-DB2E-49B8-B600-B38E0C2802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73235" y="1371600"/>
            <a:ext cx="4529312" cy="358997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 xmlns:a16="http://schemas.microsoft.com/office/drawing/2014/main" id="{0BF08346-573A-4BCD-A87C-7370AC9857BF}"/>
              </a:ext>
            </a:extLst>
          </p:cNvPr>
          <p:cNvSpPr>
            <a:spLocks noGrp="1"/>
          </p:cNvSpPr>
          <p:nvPr>
            <p:ph type="title"/>
          </p:nvPr>
        </p:nvSpPr>
        <p:spPr>
          <a:xfrm>
            <a:off x="1000941" y="685801"/>
            <a:ext cx="3494859" cy="5491162"/>
          </a:xfrm>
        </p:spPr>
        <p:txBody>
          <a:bodyPr>
            <a:normAutofit/>
          </a:bodyPr>
          <a:lstStyle/>
          <a:p>
            <a:r>
              <a:rPr lang="en-GB" dirty="0"/>
              <a:t>Feedback Continued  </a:t>
            </a:r>
          </a:p>
        </p:txBody>
      </p:sp>
      <p:graphicFrame>
        <p:nvGraphicFramePr>
          <p:cNvPr id="27" name="Content Placeholder 2">
            <a:extLst>
              <a:ext uri="{FF2B5EF4-FFF2-40B4-BE49-F238E27FC236}">
                <a16:creationId xmlns="" xmlns:a16="http://schemas.microsoft.com/office/drawing/2014/main" id="{1793BA8C-FB18-488B-B0FC-57AA568E0FD8}"/>
              </a:ext>
            </a:extLst>
          </p:cNvPr>
          <p:cNvGraphicFramePr>
            <a:graphicFrameLocks noGrp="1"/>
          </p:cNvGraphicFramePr>
          <p:nvPr>
            <p:ph idx="1"/>
            <p:extLst>
              <p:ext uri="{D42A27DB-BD31-4B8C-83A1-F6EECF244321}">
                <p14:modId xmlns="" xmlns:p14="http://schemas.microsoft.com/office/powerpoint/2010/main" val="3122598404"/>
              </p:ext>
            </p:extLst>
          </p:nvPr>
        </p:nvGraphicFramePr>
        <p:xfrm>
          <a:off x="4702547" y="838199"/>
          <a:ext cx="6651253" cy="5338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513190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2C61293E-6EBE-43EF-A52C-9BEBFD7679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DAFA447-FC0E-48B8-B219-F3143C29A180}"/>
              </a:ext>
            </a:extLst>
          </p:cNvPr>
          <p:cNvSpPr>
            <a:spLocks noGrp="1"/>
          </p:cNvSpPr>
          <p:nvPr>
            <p:ph type="title"/>
          </p:nvPr>
        </p:nvSpPr>
        <p:spPr>
          <a:xfrm>
            <a:off x="5297762" y="329184"/>
            <a:ext cx="6251110" cy="1783080"/>
          </a:xfrm>
        </p:spPr>
        <p:txBody>
          <a:bodyPr anchor="b">
            <a:normAutofit/>
          </a:bodyPr>
          <a:lstStyle/>
          <a:p>
            <a:r>
              <a:rPr lang="en-GB" sz="3800" dirty="0">
                <a:effectLst/>
                <a:latin typeface="Calibri" panose="020F0502020204030204" pitchFamily="34" charset="0"/>
                <a:ea typeface="Calibri" panose="020F0502020204030204" pitchFamily="34" charset="0"/>
                <a:cs typeface="Times New Roman" panose="02020603050405020304" pitchFamily="18" charset="0"/>
              </a:rPr>
              <a:t>A LEARNER EXPERIENCE that captures the heart of our work</a:t>
            </a:r>
            <a:endParaRPr lang="en-GB" sz="3800" dirty="0"/>
          </a:p>
        </p:txBody>
      </p:sp>
      <p:pic>
        <p:nvPicPr>
          <p:cNvPr id="5" name="Picture 4" descr="Large skydiving group mid-air">
            <a:extLst>
              <a:ext uri="{FF2B5EF4-FFF2-40B4-BE49-F238E27FC236}">
                <a16:creationId xmlns="" xmlns:a16="http://schemas.microsoft.com/office/drawing/2014/main" id="{12CD8794-C71E-43E3-940E-5FD960D0930A}"/>
              </a:ext>
            </a:extLst>
          </p:cNvPr>
          <p:cNvPicPr>
            <a:picLocks noChangeAspect="1"/>
          </p:cNvPicPr>
          <p:nvPr/>
        </p:nvPicPr>
        <p:blipFill rotWithShape="1">
          <a:blip r:embed="rId2" cstate="print"/>
          <a:srcRect l="28003" r="2683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 xmlns:a16="http://schemas.microsoft.com/office/drawing/2014/main" id="{21540236-BFD5-4A9D-8840-4703E7F768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199563B0-388F-46A7-A01C-557E2B2DA691}"/>
              </a:ext>
            </a:extLst>
          </p:cNvPr>
          <p:cNvSpPr>
            <a:spLocks noGrp="1"/>
          </p:cNvSpPr>
          <p:nvPr>
            <p:ph idx="1"/>
          </p:nvPr>
        </p:nvSpPr>
        <p:spPr>
          <a:xfrm>
            <a:off x="5297762" y="2706624"/>
            <a:ext cx="6251110" cy="3483864"/>
          </a:xfrm>
        </p:spPr>
        <p:txBody>
          <a:bodyPr>
            <a:normAutofit/>
          </a:bodyPr>
          <a:lstStyle/>
          <a:p>
            <a:r>
              <a:rPr lang="en-GB" sz="2200" dirty="0">
                <a:effectLst/>
                <a:latin typeface="Calibri" panose="020F0502020204030204" pitchFamily="34" charset="0"/>
                <a:ea typeface="Calibri" panose="020F0502020204030204" pitchFamily="34" charset="0"/>
                <a:cs typeface="Times New Roman" panose="02020603050405020304" pitchFamily="18" charset="0"/>
              </a:rPr>
              <a:t>5 young leaders attended every single day of the Summer Programme activities they set up supported all activities and then cleared down, they got on well with younger people, and the older folks loved them at intergenerational events, they enjoyed sharing memories and loved doing the Makaton session sharing learning and singing together</a:t>
            </a:r>
            <a:endParaRPr lang="en-GB" sz="2200" dirty="0"/>
          </a:p>
        </p:txBody>
      </p:sp>
    </p:spTree>
    <p:extLst>
      <p:ext uri="{BB962C8B-B14F-4D97-AF65-F5344CB8AC3E}">
        <p14:creationId xmlns="" xmlns:p14="http://schemas.microsoft.com/office/powerpoint/2010/main" val="3480973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B819A166-7571-4003-A6B8-B62034C3ED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46EC43D-6B51-429E-B118-CF7CAE46A925}"/>
              </a:ext>
            </a:extLst>
          </p:cNvPr>
          <p:cNvSpPr>
            <a:spLocks noGrp="1"/>
          </p:cNvSpPr>
          <p:nvPr>
            <p:ph type="title"/>
          </p:nvPr>
        </p:nvSpPr>
        <p:spPr>
          <a:xfrm>
            <a:off x="524741" y="620392"/>
            <a:ext cx="3808268" cy="5504688"/>
          </a:xfrm>
        </p:spPr>
        <p:txBody>
          <a:bodyPr>
            <a:normAutofit/>
          </a:bodyPr>
          <a:lstStyle/>
          <a:p>
            <a:r>
              <a:rPr lang="en-GB" sz="6000">
                <a:solidFill>
                  <a:schemeClr val="bg1"/>
                </a:solidFill>
              </a:rPr>
              <a:t>Saltire &amp; Leadership what are the benefits? </a:t>
            </a:r>
          </a:p>
        </p:txBody>
      </p:sp>
      <p:graphicFrame>
        <p:nvGraphicFramePr>
          <p:cNvPr id="5" name="Content Placeholder 2">
            <a:extLst>
              <a:ext uri="{FF2B5EF4-FFF2-40B4-BE49-F238E27FC236}">
                <a16:creationId xmlns="" xmlns:a16="http://schemas.microsoft.com/office/drawing/2014/main" id="{EADB2020-99C2-4D10-B866-B91C3FB6ABFF}"/>
              </a:ext>
            </a:extLst>
          </p:cNvPr>
          <p:cNvGraphicFramePr>
            <a:graphicFrameLocks noGrp="1"/>
          </p:cNvGraphicFramePr>
          <p:nvPr>
            <p:ph idx="1"/>
            <p:extLst>
              <p:ext uri="{D42A27DB-BD31-4B8C-83A1-F6EECF244321}">
                <p14:modId xmlns="" xmlns:p14="http://schemas.microsoft.com/office/powerpoint/2010/main" val="343557561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333382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future needs passionate, happy and confident young leaders willing to  challenge the status quo and … | Leader quotes, Richard branson quotes, Be  yourself quotes">
            <a:extLst>
              <a:ext uri="{FF2B5EF4-FFF2-40B4-BE49-F238E27FC236}">
                <a16:creationId xmlns="" xmlns:a16="http://schemas.microsoft.com/office/drawing/2014/main" id="{D6A09687-B168-4922-936A-6DFDDC20366D}"/>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413125" y="1010043"/>
            <a:ext cx="5365750" cy="536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89120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07E9FE8-6CD6-46A9-AC8E-174366BC4688">
            <a:extLst>
              <a:ext uri="{FF2B5EF4-FFF2-40B4-BE49-F238E27FC236}">
                <a16:creationId xmlns="" xmlns:a16="http://schemas.microsoft.com/office/drawing/2014/main" id="{40311F81-9986-406F-9D1B-CE78892EA256}"/>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356296" y="82193"/>
            <a:ext cx="4835704" cy="3626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8" name="4A8470BD-1F60-4595-AC09-A5E4A9F9E7A9">
            <a:extLst>
              <a:ext uri="{FF2B5EF4-FFF2-40B4-BE49-F238E27FC236}">
                <a16:creationId xmlns="" xmlns:a16="http://schemas.microsoft.com/office/drawing/2014/main" id="{DDB5EF85-CF8F-4617-8386-1126936B26EA}"/>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0938" y="82193"/>
            <a:ext cx="4084352" cy="3063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0" name="415AEBA7-1E34-4592-861F-B3AFB9847C73">
            <a:extLst>
              <a:ext uri="{FF2B5EF4-FFF2-40B4-BE49-F238E27FC236}">
                <a16:creationId xmlns="" xmlns:a16="http://schemas.microsoft.com/office/drawing/2014/main" id="{12E0FAEE-9C4B-4066-9011-0FE5047A3ACD}"/>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411092" y="3719618"/>
            <a:ext cx="4074919" cy="305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1" name="5E85285F-9FED-4F01-88E4-C3AABB0F4AB0">
            <a:extLst>
              <a:ext uri="{FF2B5EF4-FFF2-40B4-BE49-F238E27FC236}">
                <a16:creationId xmlns="" xmlns:a16="http://schemas.microsoft.com/office/drawing/2014/main" id="{A419DAA9-7E5B-49FD-A8AC-050C25729C1E}"/>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3050" y="3240867"/>
            <a:ext cx="4672655" cy="3504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141609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F13C74B1-5B17-4795-BED0-7140497B44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2AE557EA-8946-4187-87F0-2226D6FD6871}"/>
              </a:ext>
            </a:extLst>
          </p:cNvPr>
          <p:cNvSpPr>
            <a:spLocks noGrp="1"/>
          </p:cNvSpPr>
          <p:nvPr>
            <p:ph type="title"/>
          </p:nvPr>
        </p:nvSpPr>
        <p:spPr>
          <a:xfrm>
            <a:off x="640080" y="325369"/>
            <a:ext cx="4368602" cy="1956841"/>
          </a:xfrm>
        </p:spPr>
        <p:txBody>
          <a:bodyPr anchor="b">
            <a:normAutofit/>
          </a:bodyPr>
          <a:lstStyle/>
          <a:p>
            <a:r>
              <a:rPr lang="en-GB" sz="4200"/>
              <a:t>Staff, Young Volunteers &amp; Leaders 	</a:t>
            </a:r>
          </a:p>
        </p:txBody>
      </p:sp>
      <p:sp>
        <p:nvSpPr>
          <p:cNvPr id="73" name="sketchy line">
            <a:extLst>
              <a:ext uri="{FF2B5EF4-FFF2-40B4-BE49-F238E27FC236}">
                <a16:creationId xmlns="" xmlns:a16="http://schemas.microsoft.com/office/drawing/2014/main" id="{D4974D33-8DC5-464E-8C6D-BE58F0669C1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B9F858D2-E443-42FA-84F2-40855FD77781}"/>
              </a:ext>
            </a:extLst>
          </p:cNvPr>
          <p:cNvSpPr>
            <a:spLocks noGrp="1"/>
          </p:cNvSpPr>
          <p:nvPr>
            <p:ph idx="1"/>
          </p:nvPr>
        </p:nvSpPr>
        <p:spPr>
          <a:xfrm>
            <a:off x="640080" y="2872899"/>
            <a:ext cx="4243589" cy="3320668"/>
          </a:xfrm>
        </p:spPr>
        <p:txBody>
          <a:bodyPr>
            <a:normAutofit/>
          </a:bodyPr>
          <a:lstStyle/>
          <a:p>
            <a:r>
              <a:rPr lang="en-GB" sz="1700"/>
              <a:t>I would like to say a HUGE thank you to all the young volunteers / leaders who turned up everyday at activities to support.</a:t>
            </a:r>
          </a:p>
          <a:p>
            <a:r>
              <a:rPr lang="en-GB" sz="1700"/>
              <a:t>Also HUGE thank you to John Munro for his invaluable support each day, Cycling to and from Culbokie Everyday for activities 600 Miles in Total </a:t>
            </a:r>
          </a:p>
          <a:p>
            <a:endParaRPr lang="en-GB" sz="1700"/>
          </a:p>
          <a:p>
            <a:r>
              <a:rPr lang="en-GB" sz="1700"/>
              <a:t>The biggest thank you goes to Wanda for her invaluable time, support and knowledge for supporting to run this programme. </a:t>
            </a:r>
          </a:p>
        </p:txBody>
      </p:sp>
      <p:pic>
        <p:nvPicPr>
          <p:cNvPr id="11266" name="Picture 2" descr="See the source image">
            <a:extLst>
              <a:ext uri="{FF2B5EF4-FFF2-40B4-BE49-F238E27FC236}">
                <a16:creationId xmlns="" xmlns:a16="http://schemas.microsoft.com/office/drawing/2014/main" id="{6E460E6A-64A4-4B49-BADB-212BF12BE78D}"/>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869924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8C04BF-6184-4092-BAF3-7E7A9B10A8D1}"/>
              </a:ext>
            </a:extLst>
          </p:cNvPr>
          <p:cNvSpPr>
            <a:spLocks noGrp="1"/>
          </p:cNvSpPr>
          <p:nvPr>
            <p:ph type="title"/>
          </p:nvPr>
        </p:nvSpPr>
        <p:spPr>
          <a:xfrm>
            <a:off x="524741" y="620392"/>
            <a:ext cx="3808268" cy="5504688"/>
          </a:xfrm>
        </p:spPr>
        <p:txBody>
          <a:bodyPr>
            <a:normAutofit/>
          </a:bodyPr>
          <a:lstStyle/>
          <a:p>
            <a:r>
              <a:rPr lang="en-GB" sz="5600" dirty="0">
                <a:solidFill>
                  <a:schemeClr val="accent5"/>
                </a:solidFill>
              </a:rPr>
              <a:t>And great news for our team leader is, her </a:t>
            </a:r>
            <a:r>
              <a:rPr lang="en-GB" sz="5600">
                <a:solidFill>
                  <a:schemeClr val="accent5"/>
                </a:solidFill>
              </a:rPr>
              <a:t>experience serves us well………..</a:t>
            </a:r>
            <a:endParaRPr lang="en-GB" sz="5600" dirty="0">
              <a:solidFill>
                <a:schemeClr val="accent5"/>
              </a:solidFill>
            </a:endParaRPr>
          </a:p>
        </p:txBody>
      </p:sp>
      <p:graphicFrame>
        <p:nvGraphicFramePr>
          <p:cNvPr id="5" name="Content Placeholder 2">
            <a:extLst>
              <a:ext uri="{FF2B5EF4-FFF2-40B4-BE49-F238E27FC236}">
                <a16:creationId xmlns="" xmlns:a16="http://schemas.microsoft.com/office/drawing/2014/main" id="{E28D5F99-126E-4573-A027-D287616E4A11}"/>
              </a:ext>
            </a:extLst>
          </p:cNvPr>
          <p:cNvGraphicFramePr>
            <a:graphicFrameLocks noGrp="1"/>
          </p:cNvGraphicFramePr>
          <p:nvPr>
            <p:ph idx="1"/>
            <p:extLst>
              <p:ext uri="{D42A27DB-BD31-4B8C-83A1-F6EECF244321}">
                <p14:modId xmlns="" xmlns:p14="http://schemas.microsoft.com/office/powerpoint/2010/main" val="65312517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03879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 xmlns:a16="http://schemas.microsoft.com/office/drawing/2014/main" id="{BA8499E9-66CB-4F8C-987C-334A1EDEA148}"/>
              </a:ext>
            </a:extLst>
          </p:cNvPr>
          <p:cNvPicPr>
            <a:picLocks noChangeAspect="1"/>
          </p:cNvPicPr>
          <p:nvPr/>
        </p:nvPicPr>
        <p:blipFill>
          <a:blip r:embed="rId2" cstate="print"/>
          <a:stretch>
            <a:fillRect/>
          </a:stretch>
        </p:blipFill>
        <p:spPr>
          <a:xfrm>
            <a:off x="1122252" y="0"/>
            <a:ext cx="9947495" cy="6858000"/>
          </a:xfrm>
          <a:prstGeom prst="rect">
            <a:avLst/>
          </a:prstGeom>
        </p:spPr>
      </p:pic>
    </p:spTree>
    <p:extLst>
      <p:ext uri="{BB962C8B-B14F-4D97-AF65-F5344CB8AC3E}">
        <p14:creationId xmlns="" xmlns:p14="http://schemas.microsoft.com/office/powerpoint/2010/main" val="4786863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 xmlns:a16="http://schemas.microsoft.com/office/drawing/2014/main" id="{73583225-B674-4A91-ACC8-F2624FBFEC2E}"/>
              </a:ext>
            </a:extLst>
          </p:cNvPr>
          <p:cNvPicPr>
            <a:picLocks noChangeAspect="1"/>
          </p:cNvPicPr>
          <p:nvPr/>
        </p:nvPicPr>
        <p:blipFill>
          <a:blip r:embed="rId2" cstate="print"/>
          <a:stretch>
            <a:fillRect/>
          </a:stretch>
        </p:blipFill>
        <p:spPr>
          <a:xfrm>
            <a:off x="1125408" y="0"/>
            <a:ext cx="9941183" cy="6858000"/>
          </a:xfrm>
          <a:prstGeom prst="rect">
            <a:avLst/>
          </a:prstGeom>
        </p:spPr>
      </p:pic>
    </p:spTree>
    <p:extLst>
      <p:ext uri="{BB962C8B-B14F-4D97-AF65-F5344CB8AC3E}">
        <p14:creationId xmlns="" xmlns:p14="http://schemas.microsoft.com/office/powerpoint/2010/main" val="886773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7546" y="321732"/>
            <a:ext cx="7058307" cy="1964266"/>
          </a:xfrm>
          <a:prstGeom prst="rect">
            <a:avLst/>
          </a:prstGeom>
          <a:solidFill>
            <a:srgbClr val="4CA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0EC8248-2F41-4B3B-918B-FC1027BCC257}"/>
              </a:ext>
            </a:extLst>
          </p:cNvPr>
          <p:cNvSpPr>
            <a:spLocks noGrp="1"/>
          </p:cNvSpPr>
          <p:nvPr>
            <p:ph type="title"/>
          </p:nvPr>
        </p:nvSpPr>
        <p:spPr>
          <a:xfrm>
            <a:off x="524256" y="516804"/>
            <a:ext cx="6594189" cy="1625210"/>
          </a:xfrm>
        </p:spPr>
        <p:txBody>
          <a:bodyPr>
            <a:normAutofit/>
          </a:bodyPr>
          <a:lstStyle/>
          <a:p>
            <a:r>
              <a:rPr lang="en-GB">
                <a:solidFill>
                  <a:srgbClr val="FFFFFF"/>
                </a:solidFill>
              </a:rPr>
              <a:t>Holiday Hunger 	</a:t>
            </a:r>
          </a:p>
        </p:txBody>
      </p:sp>
      <p:sp>
        <p:nvSpPr>
          <p:cNvPr id="73" name="Rectangle 72">
            <a:extLst>
              <a:ext uri="{FF2B5EF4-FFF2-40B4-BE49-F238E27FC236}">
                <a16:creationId xmlns="" xmlns:a16="http://schemas.microsoft.com/office/drawing/2014/main" id="{36D30126-6314-4A93-B27E-5C66CF7819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See the source image">
            <a:extLst>
              <a:ext uri="{FF2B5EF4-FFF2-40B4-BE49-F238E27FC236}">
                <a16:creationId xmlns="" xmlns:a16="http://schemas.microsoft.com/office/drawing/2014/main" id="{F7FC9794-5DE2-4755-9894-19A898E546EE}"/>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tretch>
            <a:fillRect/>
          </a:stretch>
        </p:blipFill>
        <p:spPr bwMode="auto">
          <a:xfrm>
            <a:off x="566744" y="2756504"/>
            <a:ext cx="6579910" cy="3454452"/>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Rectangle 74">
            <a:extLst>
              <a:ext uri="{FF2B5EF4-FFF2-40B4-BE49-F238E27FC236}">
                <a16:creationId xmlns=""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795845CA-FF64-4C63-942B-997D3AD9EFB6}"/>
              </a:ext>
            </a:extLst>
          </p:cNvPr>
          <p:cNvSpPr>
            <a:spLocks noGrp="1"/>
          </p:cNvSpPr>
          <p:nvPr>
            <p:ph idx="1"/>
          </p:nvPr>
        </p:nvSpPr>
        <p:spPr>
          <a:xfrm>
            <a:off x="8029319" y="917725"/>
            <a:ext cx="3424739" cy="4852362"/>
          </a:xfrm>
        </p:spPr>
        <p:txBody>
          <a:bodyPr anchor="ctr">
            <a:normAutofit/>
          </a:bodyPr>
          <a:lstStyle/>
          <a:p>
            <a:pPr marL="0" indent="0">
              <a:buNone/>
            </a:pPr>
            <a:r>
              <a:rPr lang="en-US" sz="1600" b="0" i="0" dirty="0">
                <a:solidFill>
                  <a:srgbClr val="FFFFFF"/>
                </a:solidFill>
                <a:effectLst/>
                <a:latin typeface="Roboto" panose="02000000000000000000" pitchFamily="2" charset="0"/>
              </a:rPr>
              <a:t>The term </a:t>
            </a:r>
            <a:r>
              <a:rPr lang="en-US" sz="1600" dirty="0">
                <a:solidFill>
                  <a:srgbClr val="FFFFFF"/>
                </a:solidFill>
                <a:latin typeface="Roboto" panose="02000000000000000000" pitchFamily="2" charset="0"/>
              </a:rPr>
              <a:t>holiday hunger refers to children suffering from household food insecurity during the holiday period, meaning that they or their other family members are having to skip meals, or have to reduce the quantity or quality of food that they eat.</a:t>
            </a:r>
          </a:p>
          <a:p>
            <a:pPr marL="0" indent="0">
              <a:buNone/>
            </a:pPr>
            <a:r>
              <a:rPr lang="en-US" sz="1600" dirty="0">
                <a:solidFill>
                  <a:srgbClr val="FFFFFF"/>
                </a:solidFill>
                <a:latin typeface="Roboto" panose="02000000000000000000" pitchFamily="2" charset="0"/>
              </a:rPr>
              <a:t>During every activity delivered in the summer programme every young people was offered a healthy nutritional meal and if there was left over some young people were offered to take a plate home.</a:t>
            </a:r>
          </a:p>
          <a:p>
            <a:pPr marL="0" indent="0">
              <a:buNone/>
            </a:pPr>
            <a:r>
              <a:rPr lang="en-GB" sz="1600" dirty="0">
                <a:solidFill>
                  <a:srgbClr val="FFFFFF"/>
                </a:solidFill>
                <a:latin typeface="Roboto" panose="02000000000000000000" pitchFamily="2" charset="0"/>
              </a:rPr>
              <a:t>Young leaders supported to make these meals</a:t>
            </a:r>
          </a:p>
          <a:p>
            <a:pPr marL="0" indent="0">
              <a:buNone/>
            </a:pPr>
            <a:r>
              <a:rPr lang="en-GB" sz="1600" dirty="0">
                <a:solidFill>
                  <a:srgbClr val="FFFFFF"/>
                </a:solidFill>
                <a:latin typeface="Roboto" panose="02000000000000000000" pitchFamily="2" charset="0"/>
              </a:rPr>
              <a:t>All the menu choices were decided by young people.</a:t>
            </a:r>
          </a:p>
          <a:p>
            <a:pPr marL="0" indent="0">
              <a:buNone/>
            </a:pPr>
            <a:endParaRPr lang="en-GB" sz="1600" dirty="0">
              <a:solidFill>
                <a:srgbClr val="FFFFFF"/>
              </a:solidFill>
            </a:endParaRPr>
          </a:p>
          <a:p>
            <a:pPr marL="0" indent="0">
              <a:buNone/>
            </a:pPr>
            <a:endParaRPr lang="en-GB" sz="1600" dirty="0">
              <a:solidFill>
                <a:srgbClr val="FFFFFF"/>
              </a:solidFill>
            </a:endParaRPr>
          </a:p>
        </p:txBody>
      </p:sp>
    </p:spTree>
    <p:extLst>
      <p:ext uri="{BB962C8B-B14F-4D97-AF65-F5344CB8AC3E}">
        <p14:creationId xmlns="" xmlns:p14="http://schemas.microsoft.com/office/powerpoint/2010/main" val="450540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42285737-90EE-47DC-AC80-8AE156B119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B57BDC17-F1B3-455F-BBF1-680AA1F25C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 xmlns:a16="http://schemas.microsoft.com/office/drawing/2014/main" id="{64E2FA9A-FEF7-4501-B0EB-5E45EDD2177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 xmlns:a16="http://schemas.microsoft.com/office/drawing/2014/main" id="{BC38192B-B4CB-47D4-A3B1-10010247F15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 xmlns:a16="http://schemas.microsoft.com/office/drawing/2014/main" id="{96330E33-E171-4B0F-82B5-AF7230399B5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 xmlns:a16="http://schemas.microsoft.com/office/drawing/2014/main" id="{332B1723-69BF-42D7-B757-0FA059E1525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 xmlns:a16="http://schemas.microsoft.com/office/drawing/2014/main" id="{F115D62D-1E96-48D1-A78D-D370A0BFB9B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 xmlns:a16="http://schemas.microsoft.com/office/drawing/2014/main" id="{91C2876A-169D-4822-A766-C00578C88B4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 xmlns:a16="http://schemas.microsoft.com/office/drawing/2014/main" id="{079DC757-A149-4F9B-9FC7-9C4F3076258C}"/>
              </a:ext>
            </a:extLst>
          </p:cNvPr>
          <p:cNvSpPr>
            <a:spLocks noGrp="1"/>
          </p:cNvSpPr>
          <p:nvPr>
            <p:ph type="title"/>
          </p:nvPr>
        </p:nvSpPr>
        <p:spPr>
          <a:xfrm>
            <a:off x="535020" y="685800"/>
            <a:ext cx="2780271" cy="5105400"/>
          </a:xfrm>
        </p:spPr>
        <p:txBody>
          <a:bodyPr>
            <a:normAutofit/>
          </a:bodyPr>
          <a:lstStyle/>
          <a:p>
            <a:r>
              <a:rPr lang="en-GB" sz="4000">
                <a:solidFill>
                  <a:srgbClr val="FFFFFF"/>
                </a:solidFill>
              </a:rPr>
              <a:t>Outdoor Bakewell / Cookwell </a:t>
            </a:r>
          </a:p>
        </p:txBody>
      </p:sp>
      <p:graphicFrame>
        <p:nvGraphicFramePr>
          <p:cNvPr id="5" name="Content Placeholder 2">
            <a:extLst>
              <a:ext uri="{FF2B5EF4-FFF2-40B4-BE49-F238E27FC236}">
                <a16:creationId xmlns="" xmlns:a16="http://schemas.microsoft.com/office/drawing/2014/main" id="{B534D481-430F-43D1-9166-267019CF7734}"/>
              </a:ext>
            </a:extLst>
          </p:cNvPr>
          <p:cNvGraphicFramePr>
            <a:graphicFrameLocks noGrp="1"/>
          </p:cNvGraphicFramePr>
          <p:nvPr>
            <p:ph idx="1"/>
            <p:extLst>
              <p:ext uri="{D42A27DB-BD31-4B8C-83A1-F6EECF244321}">
                <p14:modId xmlns="" xmlns:p14="http://schemas.microsoft.com/office/powerpoint/2010/main" val="330890176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2697068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 xmlns:a16="http://schemas.microsoft.com/office/drawing/2014/main" id="{4F7B9026-36AD-42E4-B172-8D68F3A339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6EAD61A3-892D-4078-B033-8166771E34F3">
            <a:extLst>
              <a:ext uri="{FF2B5EF4-FFF2-40B4-BE49-F238E27FC236}">
                <a16:creationId xmlns="" xmlns:a16="http://schemas.microsoft.com/office/drawing/2014/main" id="{9D11F5BF-4DF2-4FFE-B8BF-2DDAD55D39D3}"/>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560" r="2" b="17441"/>
          <a:stretch/>
        </p:blipFill>
        <p:spPr bwMode="auto">
          <a:xfrm>
            <a:off x="192528" y="171716"/>
            <a:ext cx="3793268" cy="651456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3C48866F-33C6-43D7-A2FA-EFC00E0CA813">
            <a:extLst>
              <a:ext uri="{FF2B5EF4-FFF2-40B4-BE49-F238E27FC236}">
                <a16:creationId xmlns="" xmlns:a16="http://schemas.microsoft.com/office/drawing/2014/main" id="{2DAADD43-3942-48D0-9991-2C06CE16AC7D}"/>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7246" r="18741" b="-1"/>
          <a:stretch/>
        </p:blipFill>
        <p:spPr bwMode="auto">
          <a:xfrm>
            <a:off x="4184538" y="171716"/>
            <a:ext cx="3822924" cy="651456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51B24547-3680-4D4A-B05C-9EF086567DA5">
            <a:extLst>
              <a:ext uri="{FF2B5EF4-FFF2-40B4-BE49-F238E27FC236}">
                <a16:creationId xmlns="" xmlns:a16="http://schemas.microsoft.com/office/drawing/2014/main" id="{D1F2F22F-53C6-4C3B-8BA0-9D54CA9D2456}"/>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3253" r="23010" b="-1"/>
          <a:stretch/>
        </p:blipFill>
        <p:spPr bwMode="auto">
          <a:xfrm>
            <a:off x="8188032" y="171716"/>
            <a:ext cx="3799007" cy="651456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71851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75">
            <a:extLst>
              <a:ext uri="{FF2B5EF4-FFF2-40B4-BE49-F238E27FC236}">
                <a16:creationId xmlns="" xmlns:a16="http://schemas.microsoft.com/office/drawing/2014/main" id="{72A4EC06-1934-41CA-947A-1A2AD66340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734C69A3-836F-44D5-BF88-A2E18886B28E" descr="A person and a child cooking outside&#10;&#10;Description automatically generated with low confidence">
            <a:extLst>
              <a:ext uri="{FF2B5EF4-FFF2-40B4-BE49-F238E27FC236}">
                <a16:creationId xmlns="" xmlns:a16="http://schemas.microsoft.com/office/drawing/2014/main" id="{A9580878-2B33-49F2-857F-39D46C3047CD}"/>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9822" r="2" b="9826"/>
          <a:stretch/>
        </p:blipFill>
        <p:spPr bwMode="auto">
          <a:xfrm>
            <a:off x="2295" y="10"/>
            <a:ext cx="7493441" cy="451594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8" name="209ED403-8E82-477A-8104-C2B663EDDE18" descr="A group of people eating outside&#10;&#10;Description automatically generated with low confidence">
            <a:extLst>
              <a:ext uri="{FF2B5EF4-FFF2-40B4-BE49-F238E27FC236}">
                <a16:creationId xmlns="" xmlns:a16="http://schemas.microsoft.com/office/drawing/2014/main" id="{DBC87E49-7823-4AB0-A0A0-3F36013C2847}"/>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6684" r="2" b="30138"/>
          <a:stretch/>
        </p:blipFill>
        <p:spPr bwMode="auto">
          <a:xfrm>
            <a:off x="7581163" y="-1"/>
            <a:ext cx="4607118" cy="2183054"/>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1" name="201C13F9-EC88-4FEC-80D0-D90CDBF0C36F" descr="A person and a child smiling at a table with food&#10;&#10;Description automatically generated with low confidence">
            <a:extLst>
              <a:ext uri="{FF2B5EF4-FFF2-40B4-BE49-F238E27FC236}">
                <a16:creationId xmlns="" xmlns:a16="http://schemas.microsoft.com/office/drawing/2014/main" id="{0F3BC9B5-0276-4994-A3DC-44ECBDF54A1B}"/>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41" r="2" b="35006"/>
          <a:stretch/>
        </p:blipFill>
        <p:spPr bwMode="auto">
          <a:xfrm>
            <a:off x="7581165" y="2274491"/>
            <a:ext cx="4601105" cy="224146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19" name="72BCC2C9-AE7A-4108-881A-EC2623C84BCF" descr="A person wearing a mask and holding a basket of bread&#10;&#10;Description automatically generated with low confidence">
            <a:extLst>
              <a:ext uri="{FF2B5EF4-FFF2-40B4-BE49-F238E27FC236}">
                <a16:creationId xmlns="" xmlns:a16="http://schemas.microsoft.com/office/drawing/2014/main" id="{4BE82CFC-5350-40E9-BA4C-11EAF122712E}"/>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1358" r="2" b="53109"/>
          <a:stretch/>
        </p:blipFill>
        <p:spPr bwMode="auto">
          <a:xfrm>
            <a:off x="-3717" y="4607392"/>
            <a:ext cx="3707011" cy="22506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2" name="50812A88-DD60-4777-B4BB-00FB90D3431F">
            <a:extLst>
              <a:ext uri="{FF2B5EF4-FFF2-40B4-BE49-F238E27FC236}">
                <a16:creationId xmlns="" xmlns:a16="http://schemas.microsoft.com/office/drawing/2014/main" id="{AFC2F563-A9E9-403C-A0A7-F0C002DB574C}"/>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r="-5" b="18783"/>
          <a:stretch/>
        </p:blipFill>
        <p:spPr bwMode="auto">
          <a:xfrm>
            <a:off x="3794735" y="4607393"/>
            <a:ext cx="3694988" cy="22506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05E5C31F-BF02-4FCB-8ADA-74900CD927AC" descr="A group of women standing around a table full of donuts&#10;&#10;Description automatically generated with medium confidence">
            <a:extLst>
              <a:ext uri="{FF2B5EF4-FFF2-40B4-BE49-F238E27FC236}">
                <a16:creationId xmlns="" xmlns:a16="http://schemas.microsoft.com/office/drawing/2014/main" id="{BC8BFEC5-F4E9-4EF7-BDE4-6209512EA206}"/>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r="2" b="34697"/>
          <a:stretch/>
        </p:blipFill>
        <p:spPr bwMode="auto">
          <a:xfrm>
            <a:off x="7581164" y="4607392"/>
            <a:ext cx="4595097" cy="225060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042657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4427</TotalTime>
  <Words>1562</Words>
  <Application>Microsoft Office PowerPoint</Application>
  <PresentationFormat>Custom</PresentationFormat>
  <Paragraphs>142</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Cromarty Youth Café Spectacular Summer Programme 2021</vt:lpstr>
      <vt:lpstr>Slide 2</vt:lpstr>
      <vt:lpstr>Number:</vt:lpstr>
      <vt:lpstr>Funding for the Summer Programme </vt:lpstr>
      <vt:lpstr>Staff, Young Volunteers &amp; Leaders  </vt:lpstr>
      <vt:lpstr>Holiday Hunger  </vt:lpstr>
      <vt:lpstr>Outdoor Bakewell / Cookwell </vt:lpstr>
      <vt:lpstr>Slide 8</vt:lpstr>
      <vt:lpstr>Slide 9</vt:lpstr>
      <vt:lpstr>Fusion / Multi-Sports &amp; Nerf Wars </vt:lpstr>
      <vt:lpstr>Slide 11</vt:lpstr>
      <vt:lpstr>Mental Mountain Biking </vt:lpstr>
      <vt:lpstr>Slide 13</vt:lpstr>
      <vt:lpstr>Football Coaching with Inverness Caley Thistle </vt:lpstr>
      <vt:lpstr>Slide 15</vt:lpstr>
      <vt:lpstr>Slide 16</vt:lpstr>
      <vt:lpstr>Intergenerational Events </vt:lpstr>
      <vt:lpstr>Slide 18</vt:lpstr>
      <vt:lpstr>Intergenerational Refreshments </vt:lpstr>
      <vt:lpstr>Activities at Wildwoodz </vt:lpstr>
      <vt:lpstr>Slide 21</vt:lpstr>
      <vt:lpstr>Slide 22</vt:lpstr>
      <vt:lpstr>Rowing </vt:lpstr>
      <vt:lpstr>Slide 24</vt:lpstr>
      <vt:lpstr>Slide 25</vt:lpstr>
      <vt:lpstr>Meet Youth Work Team – Online and Walk &amp; Talk </vt:lpstr>
      <vt:lpstr>Slide 27</vt:lpstr>
      <vt:lpstr>Slide 28</vt:lpstr>
      <vt:lpstr>Tennis Coaching </vt:lpstr>
      <vt:lpstr>Slide 30</vt:lpstr>
      <vt:lpstr>Crombledon 30th July 2021   </vt:lpstr>
      <vt:lpstr>Trip to Cromarty Cinema </vt:lpstr>
      <vt:lpstr>Sit on Top Kayaking </vt:lpstr>
      <vt:lpstr>Slide 34</vt:lpstr>
      <vt:lpstr>Slide 35</vt:lpstr>
      <vt:lpstr>Cricket Taster Session </vt:lpstr>
      <vt:lpstr>Lego Workshop </vt:lpstr>
      <vt:lpstr>Slide 38</vt:lpstr>
      <vt:lpstr>Sensational Summer Party </vt:lpstr>
      <vt:lpstr>Slide 40</vt:lpstr>
      <vt:lpstr>Slide 41</vt:lpstr>
      <vt:lpstr>Supporting Families  </vt:lpstr>
      <vt:lpstr>Slide 43</vt:lpstr>
      <vt:lpstr>Feedback </vt:lpstr>
      <vt:lpstr>Feedback Continued  </vt:lpstr>
      <vt:lpstr>A LEARNER EXPERIENCE that captures the heart of our work</vt:lpstr>
      <vt:lpstr>Saltire &amp; Leadership what are the benefits? </vt:lpstr>
      <vt:lpstr>Slide 48</vt:lpstr>
      <vt:lpstr>Slide 49</vt:lpstr>
      <vt:lpstr>And great news for our team leader is, her experience serves us well………..</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Cromarty Youth Café Spectacular Summer Programme</dc:title>
  <dc:creator>Fraser Thomson</dc:creator>
  <cp:lastModifiedBy>Vivienne</cp:lastModifiedBy>
  <cp:revision>29</cp:revision>
  <dcterms:created xsi:type="dcterms:W3CDTF">2021-07-16T12:37:46Z</dcterms:created>
  <dcterms:modified xsi:type="dcterms:W3CDTF">2021-08-31T09:49:45Z</dcterms:modified>
</cp:coreProperties>
</file>